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bin" ContentType="application/vnd.openxmlformats-officedocument.oleObject"/>
  <Default Extension="png" ContentType="image/png"/>
  <Default Extension="wmf" ContentType="image/x-wmf"/>
  <Default Extension="emf" ContentType="image/x-emf"/>
  <Default Extension="gif" ContentType="image/gif"/>
  <Default Extension="wdp" ContentType="image/vnd.ms-photo"/>
  <Default Extension="mp4" ContentType="video/mp4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tags/tag334.xml" ContentType="application/vnd.openxmlformats-officedocument.presentationml.tags+xml"/>
  <Override PartName="/ppt/tags/tag335.xml" ContentType="application/vnd.openxmlformats-officedocument.presentationml.tags+xml"/>
  <Override PartName="/ppt/tags/tag336.xml" ContentType="application/vnd.openxmlformats-officedocument.presentationml.tags+xml"/>
  <Override PartName="/ppt/tags/tag337.xml" ContentType="application/vnd.openxmlformats-officedocument.presentationml.tags+xml"/>
  <Override PartName="/ppt/tags/tag338.xml" ContentType="application/vnd.openxmlformats-officedocument.presentationml.tags+xml"/>
  <Override PartName="/ppt/tags/tag339.xml" ContentType="application/vnd.openxmlformats-officedocument.presentationml.tags+xml"/>
  <Override PartName="/ppt/tags/tag34.xml" ContentType="application/vnd.openxmlformats-officedocument.presentationml.tags+xml"/>
  <Override PartName="/ppt/tags/tag340.xml" ContentType="application/vnd.openxmlformats-officedocument.presentationml.tags+xml"/>
  <Override PartName="/ppt/tags/tag341.xml" ContentType="application/vnd.openxmlformats-officedocument.presentationml.tags+xml"/>
  <Override PartName="/ppt/tags/tag342.xml" ContentType="application/vnd.openxmlformats-officedocument.presentationml.tags+xml"/>
  <Override PartName="/ppt/tags/tag343.xml" ContentType="application/vnd.openxmlformats-officedocument.presentationml.tags+xml"/>
  <Override PartName="/ppt/tags/tag344.xml" ContentType="application/vnd.openxmlformats-officedocument.presentationml.tags+xml"/>
  <Override PartName="/ppt/tags/tag345.xml" ContentType="application/vnd.openxmlformats-officedocument.presentationml.tags+xml"/>
  <Override PartName="/ppt/tags/tag346.xml" ContentType="application/vnd.openxmlformats-officedocument.presentationml.tags+xml"/>
  <Override PartName="/ppt/tags/tag347.xml" ContentType="application/vnd.openxmlformats-officedocument.presentationml.tags+xml"/>
  <Override PartName="/ppt/tags/tag348.xml" ContentType="application/vnd.openxmlformats-officedocument.presentationml.tags+xml"/>
  <Override PartName="/ppt/tags/tag349.xml" ContentType="application/vnd.openxmlformats-officedocument.presentationml.tags+xml"/>
  <Override PartName="/ppt/tags/tag35.xml" ContentType="application/vnd.openxmlformats-officedocument.presentationml.tags+xml"/>
  <Override PartName="/ppt/tags/tag350.xml" ContentType="application/vnd.openxmlformats-officedocument.presentationml.tags+xml"/>
  <Override PartName="/ppt/tags/tag351.xml" ContentType="application/vnd.openxmlformats-officedocument.presentationml.tags+xml"/>
  <Override PartName="/ppt/tags/tag352.xml" ContentType="application/vnd.openxmlformats-officedocument.presentationml.tags+xml"/>
  <Override PartName="/ppt/tags/tag353.xml" ContentType="application/vnd.openxmlformats-officedocument.presentationml.tags+xml"/>
  <Override PartName="/ppt/tags/tag354.xml" ContentType="application/vnd.openxmlformats-officedocument.presentationml.tags+xml"/>
  <Override PartName="/ppt/tags/tag355.xml" ContentType="application/vnd.openxmlformats-officedocument.presentationml.tags+xml"/>
  <Override PartName="/ppt/tags/tag356.xml" ContentType="application/vnd.openxmlformats-officedocument.presentationml.tags+xml"/>
  <Override PartName="/ppt/tags/tag357.xml" ContentType="application/vnd.openxmlformats-officedocument.presentationml.tags+xml"/>
  <Override PartName="/ppt/tags/tag358.xml" ContentType="application/vnd.openxmlformats-officedocument.presentationml.tags+xml"/>
  <Override PartName="/ppt/tags/tag359.xml" ContentType="application/vnd.openxmlformats-officedocument.presentationml.tags+xml"/>
  <Override PartName="/ppt/tags/tag36.xml" ContentType="application/vnd.openxmlformats-officedocument.presentationml.tags+xml"/>
  <Override PartName="/ppt/tags/tag360.xml" ContentType="application/vnd.openxmlformats-officedocument.presentationml.tags+xml"/>
  <Override PartName="/ppt/tags/tag361.xml" ContentType="application/vnd.openxmlformats-officedocument.presentationml.tags+xml"/>
  <Override PartName="/ppt/tags/tag362.xml" ContentType="application/vnd.openxmlformats-officedocument.presentationml.tags+xml"/>
  <Override PartName="/ppt/tags/tag363.xml" ContentType="application/vnd.openxmlformats-officedocument.presentationml.tags+xml"/>
  <Override PartName="/ppt/tags/tag364.xml" ContentType="application/vnd.openxmlformats-officedocument.presentationml.tags+xml"/>
  <Override PartName="/ppt/tags/tag365.xml" ContentType="application/vnd.openxmlformats-officedocument.presentationml.tags+xml"/>
  <Override PartName="/ppt/tags/tag366.xml" ContentType="application/vnd.openxmlformats-officedocument.presentationml.tags+xml"/>
  <Override PartName="/ppt/tags/tag367.xml" ContentType="application/vnd.openxmlformats-officedocument.presentationml.tags+xml"/>
  <Override PartName="/ppt/tags/tag368.xml" ContentType="application/vnd.openxmlformats-officedocument.presentationml.tags+xml"/>
  <Override PartName="/ppt/tags/tag369.xml" ContentType="application/vnd.openxmlformats-officedocument.presentationml.tags+xml"/>
  <Override PartName="/ppt/tags/tag37.xml" ContentType="application/vnd.openxmlformats-officedocument.presentationml.tags+xml"/>
  <Override PartName="/ppt/tags/tag370.xml" ContentType="application/vnd.openxmlformats-officedocument.presentationml.tags+xml"/>
  <Override PartName="/ppt/tags/tag371.xml" ContentType="application/vnd.openxmlformats-officedocument.presentationml.tags+xml"/>
  <Override PartName="/ppt/tags/tag372.xml" ContentType="application/vnd.openxmlformats-officedocument.presentationml.tags+xml"/>
  <Override PartName="/ppt/tags/tag373.xml" ContentType="application/vnd.openxmlformats-officedocument.presentationml.tags+xml"/>
  <Override PartName="/ppt/tags/tag374.xml" ContentType="application/vnd.openxmlformats-officedocument.presentationml.tags+xml"/>
  <Override PartName="/ppt/tags/tag375.xml" ContentType="application/vnd.openxmlformats-officedocument.presentationml.tags+xml"/>
  <Override PartName="/ppt/tags/tag376.xml" ContentType="application/vnd.openxmlformats-officedocument.presentationml.tags+xml"/>
  <Override PartName="/ppt/tags/tag377.xml" ContentType="application/vnd.openxmlformats-officedocument.presentationml.tags+xml"/>
  <Override PartName="/ppt/tags/tag378.xml" ContentType="application/vnd.openxmlformats-officedocument.presentationml.tags+xml"/>
  <Override PartName="/ppt/tags/tag379.xml" ContentType="application/vnd.openxmlformats-officedocument.presentationml.tags+xml"/>
  <Override PartName="/ppt/tags/tag38.xml" ContentType="application/vnd.openxmlformats-officedocument.presentationml.tags+xml"/>
  <Override PartName="/ppt/tags/tag380.xml" ContentType="application/vnd.openxmlformats-officedocument.presentationml.tags+xml"/>
  <Override PartName="/ppt/tags/tag381.xml" ContentType="application/vnd.openxmlformats-officedocument.presentationml.tags+xml"/>
  <Override PartName="/ppt/tags/tag382.xml" ContentType="application/vnd.openxmlformats-officedocument.presentationml.tags+xml"/>
  <Override PartName="/ppt/tags/tag383.xml" ContentType="application/vnd.openxmlformats-officedocument.presentationml.tags+xml"/>
  <Override PartName="/ppt/tags/tag384.xml" ContentType="application/vnd.openxmlformats-officedocument.presentationml.tags+xml"/>
  <Override PartName="/ppt/tags/tag385.xml" ContentType="application/vnd.openxmlformats-officedocument.presentationml.tags+xml"/>
  <Override PartName="/ppt/tags/tag386.xml" ContentType="application/vnd.openxmlformats-officedocument.presentationml.tags+xml"/>
  <Override PartName="/ppt/tags/tag387.xml" ContentType="application/vnd.openxmlformats-officedocument.presentationml.tags+xml"/>
  <Override PartName="/ppt/tags/tag388.xml" ContentType="application/vnd.openxmlformats-officedocument.presentationml.tags+xml"/>
  <Override PartName="/ppt/tags/tag389.xml" ContentType="application/vnd.openxmlformats-officedocument.presentationml.tags+xml"/>
  <Override PartName="/ppt/tags/tag39.xml" ContentType="application/vnd.openxmlformats-officedocument.presentationml.tags+xml"/>
  <Override PartName="/ppt/tags/tag390.xml" ContentType="application/vnd.openxmlformats-officedocument.presentationml.tags+xml"/>
  <Override PartName="/ppt/tags/tag391.xml" ContentType="application/vnd.openxmlformats-officedocument.presentationml.tags+xml"/>
  <Override PartName="/ppt/tags/tag392.xml" ContentType="application/vnd.openxmlformats-officedocument.presentationml.tags+xml"/>
  <Override PartName="/ppt/tags/tag393.xml" ContentType="application/vnd.openxmlformats-officedocument.presentationml.tags+xml"/>
  <Override PartName="/ppt/tags/tag394.xml" ContentType="application/vnd.openxmlformats-officedocument.presentationml.tags+xml"/>
  <Override PartName="/ppt/tags/tag395.xml" ContentType="application/vnd.openxmlformats-officedocument.presentationml.tags+xml"/>
  <Override PartName="/ppt/tags/tag396.xml" ContentType="application/vnd.openxmlformats-officedocument.presentationml.tags+xml"/>
  <Override PartName="/ppt/tags/tag397.xml" ContentType="application/vnd.openxmlformats-officedocument.presentationml.tags+xml"/>
  <Override PartName="/ppt/tags/tag398.xml" ContentType="application/vnd.openxmlformats-officedocument.presentationml.tags+xml"/>
  <Override PartName="/ppt/tags/tag39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00.xml" ContentType="application/vnd.openxmlformats-officedocument.presentationml.tags+xml"/>
  <Override PartName="/ppt/tags/tag401.xml" ContentType="application/vnd.openxmlformats-officedocument.presentationml.tags+xml"/>
  <Override PartName="/ppt/tags/tag402.xml" ContentType="application/vnd.openxmlformats-officedocument.presentationml.tags+xml"/>
  <Override PartName="/ppt/tags/tag403.xml" ContentType="application/vnd.openxmlformats-officedocument.presentationml.tags+xml"/>
  <Override PartName="/ppt/tags/tag404.xml" ContentType="application/vnd.openxmlformats-officedocument.presentationml.tags+xml"/>
  <Override PartName="/ppt/tags/tag405.xml" ContentType="application/vnd.openxmlformats-officedocument.presentationml.tags+xml"/>
  <Override PartName="/ppt/tags/tag406.xml" ContentType="application/vnd.openxmlformats-officedocument.presentationml.tags+xml"/>
  <Override PartName="/ppt/tags/tag407.xml" ContentType="application/vnd.openxmlformats-officedocument.presentationml.tags+xml"/>
  <Override PartName="/ppt/tags/tag408.xml" ContentType="application/vnd.openxmlformats-officedocument.presentationml.tags+xml"/>
  <Override PartName="/ppt/tags/tag409.xml" ContentType="application/vnd.openxmlformats-officedocument.presentationml.tags+xml"/>
  <Override PartName="/ppt/tags/tag41.xml" ContentType="application/vnd.openxmlformats-officedocument.presentationml.tags+xml"/>
  <Override PartName="/ppt/tags/tag410.xml" ContentType="application/vnd.openxmlformats-officedocument.presentationml.tags+xml"/>
  <Override PartName="/ppt/tags/tag411.xml" ContentType="application/vnd.openxmlformats-officedocument.presentationml.tags+xml"/>
  <Override PartName="/ppt/tags/tag412.xml" ContentType="application/vnd.openxmlformats-officedocument.presentationml.tags+xml"/>
  <Override PartName="/ppt/tags/tag413.xml" ContentType="application/vnd.openxmlformats-officedocument.presentationml.tags+xml"/>
  <Override PartName="/ppt/tags/tag414.xml" ContentType="application/vnd.openxmlformats-officedocument.presentationml.tags+xml"/>
  <Override PartName="/ppt/tags/tag415.xml" ContentType="application/vnd.openxmlformats-officedocument.presentationml.tags+xml"/>
  <Override PartName="/ppt/tags/tag416.xml" ContentType="application/vnd.openxmlformats-officedocument.presentationml.tags+xml"/>
  <Override PartName="/ppt/tags/tag417.xml" ContentType="application/vnd.openxmlformats-officedocument.presentationml.tags+xml"/>
  <Override PartName="/ppt/tags/tag418.xml" ContentType="application/vnd.openxmlformats-officedocument.presentationml.tags+xml"/>
  <Override PartName="/ppt/tags/tag419.xml" ContentType="application/vnd.openxmlformats-officedocument.presentationml.tags+xml"/>
  <Override PartName="/ppt/tags/tag42.xml" ContentType="application/vnd.openxmlformats-officedocument.presentationml.tags+xml"/>
  <Override PartName="/ppt/tags/tag420.xml" ContentType="application/vnd.openxmlformats-officedocument.presentationml.tags+xml"/>
  <Override PartName="/ppt/tags/tag421.xml" ContentType="application/vnd.openxmlformats-officedocument.presentationml.tags+xml"/>
  <Override PartName="/ppt/tags/tag422.xml" ContentType="application/vnd.openxmlformats-officedocument.presentationml.tags+xml"/>
  <Override PartName="/ppt/tags/tag423.xml" ContentType="application/vnd.openxmlformats-officedocument.presentationml.tags+xml"/>
  <Override PartName="/ppt/tags/tag424.xml" ContentType="application/vnd.openxmlformats-officedocument.presentationml.tags+xml"/>
  <Override PartName="/ppt/tags/tag425.xml" ContentType="application/vnd.openxmlformats-officedocument.presentationml.tags+xml"/>
  <Override PartName="/ppt/tags/tag426.xml" ContentType="application/vnd.openxmlformats-officedocument.presentationml.tags+xml"/>
  <Override PartName="/ppt/tags/tag427.xml" ContentType="application/vnd.openxmlformats-officedocument.presentationml.tags+xml"/>
  <Override PartName="/ppt/tags/tag428.xml" ContentType="application/vnd.openxmlformats-officedocument.presentationml.tags+xml"/>
  <Override PartName="/ppt/tags/tag429.xml" ContentType="application/vnd.openxmlformats-officedocument.presentationml.tags+xml"/>
  <Override PartName="/ppt/tags/tag43.xml" ContentType="application/vnd.openxmlformats-officedocument.presentationml.tags+xml"/>
  <Override PartName="/ppt/tags/tag430.xml" ContentType="application/vnd.openxmlformats-officedocument.presentationml.tags+xml"/>
  <Override PartName="/ppt/tags/tag431.xml" ContentType="application/vnd.openxmlformats-officedocument.presentationml.tags+xml"/>
  <Override PartName="/ppt/tags/tag432.xml" ContentType="application/vnd.openxmlformats-officedocument.presentationml.tags+xml"/>
  <Override PartName="/ppt/tags/tag433.xml" ContentType="application/vnd.openxmlformats-officedocument.presentationml.tags+xml"/>
  <Override PartName="/ppt/tags/tag434.xml" ContentType="application/vnd.openxmlformats-officedocument.presentationml.tags+xml"/>
  <Override PartName="/ppt/tags/tag435.xml" ContentType="application/vnd.openxmlformats-officedocument.presentationml.tags+xml"/>
  <Override PartName="/ppt/tags/tag436.xml" ContentType="application/vnd.openxmlformats-officedocument.presentationml.tags+xml"/>
  <Override PartName="/ppt/tags/tag437.xml" ContentType="application/vnd.openxmlformats-officedocument.presentationml.tags+xml"/>
  <Override PartName="/ppt/tags/tag438.xml" ContentType="application/vnd.openxmlformats-officedocument.presentationml.tags+xml"/>
  <Override PartName="/ppt/tags/tag439.xml" ContentType="application/vnd.openxmlformats-officedocument.presentationml.tags+xml"/>
  <Override PartName="/ppt/tags/tag44.xml" ContentType="application/vnd.openxmlformats-officedocument.presentationml.tags+xml"/>
  <Override PartName="/ppt/tags/tag440.xml" ContentType="application/vnd.openxmlformats-officedocument.presentationml.tags+xml"/>
  <Override PartName="/ppt/tags/tag441.xml" ContentType="application/vnd.openxmlformats-officedocument.presentationml.tags+xml"/>
  <Override PartName="/ppt/tags/tag442.xml" ContentType="application/vnd.openxmlformats-officedocument.presentationml.tags+xml"/>
  <Override PartName="/ppt/tags/tag443.xml" ContentType="application/vnd.openxmlformats-officedocument.presentationml.tags+xml"/>
  <Override PartName="/ppt/tags/tag444.xml" ContentType="application/vnd.openxmlformats-officedocument.presentationml.tags+xml"/>
  <Override PartName="/ppt/tags/tag445.xml" ContentType="application/vnd.openxmlformats-officedocument.presentationml.tags+xml"/>
  <Override PartName="/ppt/tags/tag446.xml" ContentType="application/vnd.openxmlformats-officedocument.presentationml.tags+xml"/>
  <Override PartName="/ppt/tags/tag447.xml" ContentType="application/vnd.openxmlformats-officedocument.presentationml.tags+xml"/>
  <Override PartName="/ppt/tags/tag448.xml" ContentType="application/vnd.openxmlformats-officedocument.presentationml.tags+xml"/>
  <Override PartName="/ppt/tags/tag449.xml" ContentType="application/vnd.openxmlformats-officedocument.presentationml.tags+xml"/>
  <Override PartName="/ppt/tags/tag45.xml" ContentType="application/vnd.openxmlformats-officedocument.presentationml.tags+xml"/>
  <Override PartName="/ppt/tags/tag450.xml" ContentType="application/vnd.openxmlformats-officedocument.presentationml.tags+xml"/>
  <Override PartName="/ppt/tags/tag451.xml" ContentType="application/vnd.openxmlformats-officedocument.presentationml.tags+xml"/>
  <Override PartName="/ppt/tags/tag452.xml" ContentType="application/vnd.openxmlformats-officedocument.presentationml.tags+xml"/>
  <Override PartName="/ppt/tags/tag453.xml" ContentType="application/vnd.openxmlformats-officedocument.presentationml.tags+xml"/>
  <Override PartName="/ppt/tags/tag454.xml" ContentType="application/vnd.openxmlformats-officedocument.presentationml.tags+xml"/>
  <Override PartName="/ppt/tags/tag455.xml" ContentType="application/vnd.openxmlformats-officedocument.presentationml.tags+xml"/>
  <Override PartName="/ppt/tags/tag456.xml" ContentType="application/vnd.openxmlformats-officedocument.presentationml.tags+xml"/>
  <Override PartName="/ppt/tags/tag457.xml" ContentType="application/vnd.openxmlformats-officedocument.presentationml.tags+xml"/>
  <Override PartName="/ppt/tags/tag458.xml" ContentType="application/vnd.openxmlformats-officedocument.presentationml.tags+xml"/>
  <Override PartName="/ppt/tags/tag459.xml" ContentType="application/vnd.openxmlformats-officedocument.presentationml.tags+xml"/>
  <Override PartName="/ppt/tags/tag46.xml" ContentType="application/vnd.openxmlformats-officedocument.presentationml.tags+xml"/>
  <Override PartName="/ppt/tags/tag460.xml" ContentType="application/vnd.openxmlformats-officedocument.presentationml.tags+xml"/>
  <Override PartName="/ppt/tags/tag461.xml" ContentType="application/vnd.openxmlformats-officedocument.presentationml.tags+xml"/>
  <Override PartName="/ppt/tags/tag462.xml" ContentType="application/vnd.openxmlformats-officedocument.presentationml.tags+xml"/>
  <Override PartName="/ppt/tags/tag463.xml" ContentType="application/vnd.openxmlformats-officedocument.presentationml.tags+xml"/>
  <Override PartName="/ppt/tags/tag464.xml" ContentType="application/vnd.openxmlformats-officedocument.presentationml.tags+xml"/>
  <Override PartName="/ppt/tags/tag465.xml" ContentType="application/vnd.openxmlformats-officedocument.presentationml.tags+xml"/>
  <Override PartName="/ppt/tags/tag466.xml" ContentType="application/vnd.openxmlformats-officedocument.presentationml.tags+xml"/>
  <Override PartName="/ppt/tags/tag467.xml" ContentType="application/vnd.openxmlformats-officedocument.presentationml.tags+xml"/>
  <Override PartName="/ppt/tags/tag468.xml" ContentType="application/vnd.openxmlformats-officedocument.presentationml.tags+xml"/>
  <Override PartName="/ppt/tags/tag469.xml" ContentType="application/vnd.openxmlformats-officedocument.presentationml.tags+xml"/>
  <Override PartName="/ppt/tags/tag47.xml" ContentType="application/vnd.openxmlformats-officedocument.presentationml.tags+xml"/>
  <Override PartName="/ppt/tags/tag470.xml" ContentType="application/vnd.openxmlformats-officedocument.presentationml.tags+xml"/>
  <Override PartName="/ppt/tags/tag471.xml" ContentType="application/vnd.openxmlformats-officedocument.presentationml.tags+xml"/>
  <Override PartName="/ppt/tags/tag472.xml" ContentType="application/vnd.openxmlformats-officedocument.presentationml.tags+xml"/>
  <Override PartName="/ppt/tags/tag473.xml" ContentType="application/vnd.openxmlformats-officedocument.presentationml.tags+xml"/>
  <Override PartName="/ppt/tags/tag474.xml" ContentType="application/vnd.openxmlformats-officedocument.presentationml.tags+xml"/>
  <Override PartName="/ppt/tags/tag475.xml" ContentType="application/vnd.openxmlformats-officedocument.presentationml.tags+xml"/>
  <Override PartName="/ppt/tags/tag476.xml" ContentType="application/vnd.openxmlformats-officedocument.presentationml.tags+xml"/>
  <Override PartName="/ppt/tags/tag477.xml" ContentType="application/vnd.openxmlformats-officedocument.presentationml.tags+xml"/>
  <Override PartName="/ppt/tags/tag478.xml" ContentType="application/vnd.openxmlformats-officedocument.presentationml.tags+xml"/>
  <Override PartName="/ppt/tags/tag479.xml" ContentType="application/vnd.openxmlformats-officedocument.presentationml.tags+xml"/>
  <Override PartName="/ppt/tags/tag48.xml" ContentType="application/vnd.openxmlformats-officedocument.presentationml.tags+xml"/>
  <Override PartName="/ppt/tags/tag480.xml" ContentType="application/vnd.openxmlformats-officedocument.presentationml.tags+xml"/>
  <Override PartName="/ppt/tags/tag481.xml" ContentType="application/vnd.openxmlformats-officedocument.presentationml.tags+xml"/>
  <Override PartName="/ppt/tags/tag482.xml" ContentType="application/vnd.openxmlformats-officedocument.presentationml.tags+xml"/>
  <Override PartName="/ppt/tags/tag483.xml" ContentType="application/vnd.openxmlformats-officedocument.presentationml.tags+xml"/>
  <Override PartName="/ppt/tags/tag484.xml" ContentType="application/vnd.openxmlformats-officedocument.presentationml.tags+xml"/>
  <Override PartName="/ppt/tags/tag485.xml" ContentType="application/vnd.openxmlformats-officedocument.presentationml.tags+xml"/>
  <Override PartName="/ppt/tags/tag486.xml" ContentType="application/vnd.openxmlformats-officedocument.presentationml.tags+xml"/>
  <Override PartName="/ppt/tags/tag487.xml" ContentType="application/vnd.openxmlformats-officedocument.presentationml.tags+xml"/>
  <Override PartName="/ppt/tags/tag488.xml" ContentType="application/vnd.openxmlformats-officedocument.presentationml.tags+xml"/>
  <Override PartName="/ppt/tags/tag489.xml" ContentType="application/vnd.openxmlformats-officedocument.presentationml.tags+xml"/>
  <Override PartName="/ppt/tags/tag49.xml" ContentType="application/vnd.openxmlformats-officedocument.presentationml.tags+xml"/>
  <Override PartName="/ppt/tags/tag490.xml" ContentType="application/vnd.openxmlformats-officedocument.presentationml.tags+xml"/>
  <Override PartName="/ppt/tags/tag491.xml" ContentType="application/vnd.openxmlformats-officedocument.presentationml.tags+xml"/>
  <Override PartName="/ppt/tags/tag492.xml" ContentType="application/vnd.openxmlformats-officedocument.presentationml.tags+xml"/>
  <Override PartName="/ppt/tags/tag493.xml" ContentType="application/vnd.openxmlformats-officedocument.presentationml.tags+xml"/>
  <Override PartName="/ppt/tags/tag494.xml" ContentType="application/vnd.openxmlformats-officedocument.presentationml.tags+xml"/>
  <Override PartName="/ppt/tags/tag495.xml" ContentType="application/vnd.openxmlformats-officedocument.presentationml.tags+xml"/>
  <Override PartName="/ppt/tags/tag496.xml" ContentType="application/vnd.openxmlformats-officedocument.presentationml.tags+xml"/>
  <Override PartName="/ppt/tags/tag497.xml" ContentType="application/vnd.openxmlformats-officedocument.presentationml.tags+xml"/>
  <Override PartName="/ppt/tags/tag498.xml" ContentType="application/vnd.openxmlformats-officedocument.presentationml.tags+xml"/>
  <Override PartName="/ppt/tags/tag49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00.xml" ContentType="application/vnd.openxmlformats-officedocument.presentationml.tags+xml"/>
  <Override PartName="/ppt/tags/tag501.xml" ContentType="application/vnd.openxmlformats-officedocument.presentationml.tags+xml"/>
  <Override PartName="/ppt/tags/tag502.xml" ContentType="application/vnd.openxmlformats-officedocument.presentationml.tags+xml"/>
  <Override PartName="/ppt/tags/tag503.xml" ContentType="application/vnd.openxmlformats-officedocument.presentationml.tags+xml"/>
  <Override PartName="/ppt/tags/tag504.xml" ContentType="application/vnd.openxmlformats-officedocument.presentationml.tags+xml"/>
  <Override PartName="/ppt/tags/tag505.xml" ContentType="application/vnd.openxmlformats-officedocument.presentationml.tags+xml"/>
  <Override PartName="/ppt/tags/tag506.xml" ContentType="application/vnd.openxmlformats-officedocument.presentationml.tags+xml"/>
  <Override PartName="/ppt/tags/tag507.xml" ContentType="application/vnd.openxmlformats-officedocument.presentationml.tags+xml"/>
  <Override PartName="/ppt/tags/tag508.xml" ContentType="application/vnd.openxmlformats-officedocument.presentationml.tags+xml"/>
  <Override PartName="/ppt/tags/tag509.xml" ContentType="application/vnd.openxmlformats-officedocument.presentationml.tags+xml"/>
  <Override PartName="/ppt/tags/tag51.xml" ContentType="application/vnd.openxmlformats-officedocument.presentationml.tags+xml"/>
  <Override PartName="/ppt/tags/tag510.xml" ContentType="application/vnd.openxmlformats-officedocument.presentationml.tags+xml"/>
  <Override PartName="/ppt/tags/tag511.xml" ContentType="application/vnd.openxmlformats-officedocument.presentationml.tags+xml"/>
  <Override PartName="/ppt/tags/tag512.xml" ContentType="application/vnd.openxmlformats-officedocument.presentationml.tags+xml"/>
  <Override PartName="/ppt/tags/tag513.xml" ContentType="application/vnd.openxmlformats-officedocument.presentationml.tags+xml"/>
  <Override PartName="/ppt/tags/tag514.xml" ContentType="application/vnd.openxmlformats-officedocument.presentationml.tags+xml"/>
  <Override PartName="/ppt/tags/tag515.xml" ContentType="application/vnd.openxmlformats-officedocument.presentationml.tags+xml"/>
  <Override PartName="/ppt/tags/tag516.xml" ContentType="application/vnd.openxmlformats-officedocument.presentationml.tags+xml"/>
  <Override PartName="/ppt/tags/tag517.xml" ContentType="application/vnd.openxmlformats-officedocument.presentationml.tags+xml"/>
  <Override PartName="/ppt/tags/tag518.xml" ContentType="application/vnd.openxmlformats-officedocument.presentationml.tags+xml"/>
  <Override PartName="/ppt/tags/tag519.xml" ContentType="application/vnd.openxmlformats-officedocument.presentationml.tags+xml"/>
  <Override PartName="/ppt/tags/tag52.xml" ContentType="application/vnd.openxmlformats-officedocument.presentationml.tags+xml"/>
  <Override PartName="/ppt/tags/tag520.xml" ContentType="application/vnd.openxmlformats-officedocument.presentationml.tags+xml"/>
  <Override PartName="/ppt/tags/tag521.xml" ContentType="application/vnd.openxmlformats-officedocument.presentationml.tags+xml"/>
  <Override PartName="/ppt/tags/tag522.xml" ContentType="application/vnd.openxmlformats-officedocument.presentationml.tags+xml"/>
  <Override PartName="/ppt/tags/tag523.xml" ContentType="application/vnd.openxmlformats-officedocument.presentationml.tags+xml"/>
  <Override PartName="/ppt/tags/tag524.xml" ContentType="application/vnd.openxmlformats-officedocument.presentationml.tags+xml"/>
  <Override PartName="/ppt/tags/tag525.xml" ContentType="application/vnd.openxmlformats-officedocument.presentationml.tags+xml"/>
  <Override PartName="/ppt/tags/tag526.xml" ContentType="application/vnd.openxmlformats-officedocument.presentationml.tags+xml"/>
  <Override PartName="/ppt/tags/tag527.xml" ContentType="application/vnd.openxmlformats-officedocument.presentationml.tags+xml"/>
  <Override PartName="/ppt/tags/tag528.xml" ContentType="application/vnd.openxmlformats-officedocument.presentationml.tags+xml"/>
  <Override PartName="/ppt/tags/tag529.xml" ContentType="application/vnd.openxmlformats-officedocument.presentationml.tags+xml"/>
  <Override PartName="/ppt/tags/tag53.xml" ContentType="application/vnd.openxmlformats-officedocument.presentationml.tags+xml"/>
  <Override PartName="/ppt/tags/tag530.xml" ContentType="application/vnd.openxmlformats-officedocument.presentationml.tags+xml"/>
  <Override PartName="/ppt/tags/tag531.xml" ContentType="application/vnd.openxmlformats-officedocument.presentationml.tags+xml"/>
  <Override PartName="/ppt/tags/tag532.xml" ContentType="application/vnd.openxmlformats-officedocument.presentationml.tags+xml"/>
  <Override PartName="/ppt/tags/tag533.xml" ContentType="application/vnd.openxmlformats-officedocument.presentationml.tags+xml"/>
  <Override PartName="/ppt/tags/tag534.xml" ContentType="application/vnd.openxmlformats-officedocument.presentationml.tags+xml"/>
  <Override PartName="/ppt/tags/tag535.xml" ContentType="application/vnd.openxmlformats-officedocument.presentationml.tags+xml"/>
  <Override PartName="/ppt/tags/tag536.xml" ContentType="application/vnd.openxmlformats-officedocument.presentationml.tags+xml"/>
  <Override PartName="/ppt/tags/tag537.xml" ContentType="application/vnd.openxmlformats-officedocument.presentationml.tags+xml"/>
  <Override PartName="/ppt/tags/tag538.xml" ContentType="application/vnd.openxmlformats-officedocument.presentationml.tags+xml"/>
  <Override PartName="/ppt/tags/tag539.xml" ContentType="application/vnd.openxmlformats-officedocument.presentationml.tags+xml"/>
  <Override PartName="/ppt/tags/tag54.xml" ContentType="application/vnd.openxmlformats-officedocument.presentationml.tags+xml"/>
  <Override PartName="/ppt/tags/tag540.xml" ContentType="application/vnd.openxmlformats-officedocument.presentationml.tags+xml"/>
  <Override PartName="/ppt/tags/tag541.xml" ContentType="application/vnd.openxmlformats-officedocument.presentationml.tags+xml"/>
  <Override PartName="/ppt/tags/tag542.xml" ContentType="application/vnd.openxmlformats-officedocument.presentationml.tags+xml"/>
  <Override PartName="/ppt/tags/tag543.xml" ContentType="application/vnd.openxmlformats-officedocument.presentationml.tags+xml"/>
  <Override PartName="/ppt/tags/tag544.xml" ContentType="application/vnd.openxmlformats-officedocument.presentationml.tags+xml"/>
  <Override PartName="/ppt/tags/tag545.xml" ContentType="application/vnd.openxmlformats-officedocument.presentationml.tags+xml"/>
  <Override PartName="/ppt/tags/tag546.xml" ContentType="application/vnd.openxmlformats-officedocument.presentationml.tags+xml"/>
  <Override PartName="/ppt/tags/tag547.xml" ContentType="application/vnd.openxmlformats-officedocument.presentationml.tags+xml"/>
  <Override PartName="/ppt/tags/tag548.xml" ContentType="application/vnd.openxmlformats-officedocument.presentationml.tags+xml"/>
  <Override PartName="/ppt/tags/tag549.xml" ContentType="application/vnd.openxmlformats-officedocument.presentationml.tags+xml"/>
  <Override PartName="/ppt/tags/tag55.xml" ContentType="application/vnd.openxmlformats-officedocument.presentationml.tags+xml"/>
  <Override PartName="/ppt/tags/tag550.xml" ContentType="application/vnd.openxmlformats-officedocument.presentationml.tags+xml"/>
  <Override PartName="/ppt/tags/tag551.xml" ContentType="application/vnd.openxmlformats-officedocument.presentationml.tags+xml"/>
  <Override PartName="/ppt/tags/tag552.xml" ContentType="application/vnd.openxmlformats-officedocument.presentationml.tags+xml"/>
  <Override PartName="/ppt/tags/tag553.xml" ContentType="application/vnd.openxmlformats-officedocument.presentationml.tags+xml"/>
  <Override PartName="/ppt/tags/tag554.xml" ContentType="application/vnd.openxmlformats-officedocument.presentationml.tags+xml"/>
  <Override PartName="/ppt/tags/tag555.xml" ContentType="application/vnd.openxmlformats-officedocument.presentationml.tags+xml"/>
  <Override PartName="/ppt/tags/tag556.xml" ContentType="application/vnd.openxmlformats-officedocument.presentationml.tags+xml"/>
  <Override PartName="/ppt/tags/tag557.xml" ContentType="application/vnd.openxmlformats-officedocument.presentationml.tags+xml"/>
  <Override PartName="/ppt/tags/tag558.xml" ContentType="application/vnd.openxmlformats-officedocument.presentationml.tags+xml"/>
  <Override PartName="/ppt/tags/tag559.xml" ContentType="application/vnd.openxmlformats-officedocument.presentationml.tags+xml"/>
  <Override PartName="/ppt/tags/tag56.xml" ContentType="application/vnd.openxmlformats-officedocument.presentationml.tags+xml"/>
  <Override PartName="/ppt/tags/tag560.xml" ContentType="application/vnd.openxmlformats-officedocument.presentationml.tags+xml"/>
  <Override PartName="/ppt/tags/tag561.xml" ContentType="application/vnd.openxmlformats-officedocument.presentationml.tags+xml"/>
  <Override PartName="/ppt/tags/tag562.xml" ContentType="application/vnd.openxmlformats-officedocument.presentationml.tags+xml"/>
  <Override PartName="/ppt/tags/tag563.xml" ContentType="application/vnd.openxmlformats-officedocument.presentationml.tags+xml"/>
  <Override PartName="/ppt/tags/tag564.xml" ContentType="application/vnd.openxmlformats-officedocument.presentationml.tags+xml"/>
  <Override PartName="/ppt/tags/tag565.xml" ContentType="application/vnd.openxmlformats-officedocument.presentationml.tags+xml"/>
  <Override PartName="/ppt/tags/tag566.xml" ContentType="application/vnd.openxmlformats-officedocument.presentationml.tags+xml"/>
  <Override PartName="/ppt/tags/tag567.xml" ContentType="application/vnd.openxmlformats-officedocument.presentationml.tags+xml"/>
  <Override PartName="/ppt/tags/tag568.xml" ContentType="application/vnd.openxmlformats-officedocument.presentationml.tags+xml"/>
  <Override PartName="/ppt/tags/tag569.xml" ContentType="application/vnd.openxmlformats-officedocument.presentationml.tags+xml"/>
  <Override PartName="/ppt/tags/tag57.xml" ContentType="application/vnd.openxmlformats-officedocument.presentationml.tags+xml"/>
  <Override PartName="/ppt/tags/tag570.xml" ContentType="application/vnd.openxmlformats-officedocument.presentationml.tags+xml"/>
  <Override PartName="/ppt/tags/tag571.xml" ContentType="application/vnd.openxmlformats-officedocument.presentationml.tags+xml"/>
  <Override PartName="/ppt/tags/tag572.xml" ContentType="application/vnd.openxmlformats-officedocument.presentationml.tags+xml"/>
  <Override PartName="/ppt/tags/tag573.xml" ContentType="application/vnd.openxmlformats-officedocument.presentationml.tags+xml"/>
  <Override PartName="/ppt/tags/tag574.xml" ContentType="application/vnd.openxmlformats-officedocument.presentationml.tags+xml"/>
  <Override PartName="/ppt/tags/tag575.xml" ContentType="application/vnd.openxmlformats-officedocument.presentationml.tags+xml"/>
  <Override PartName="/ppt/tags/tag576.xml" ContentType="application/vnd.openxmlformats-officedocument.presentationml.tags+xml"/>
  <Override PartName="/ppt/tags/tag577.xml" ContentType="application/vnd.openxmlformats-officedocument.presentationml.tags+xml"/>
  <Override PartName="/ppt/tags/tag578.xml" ContentType="application/vnd.openxmlformats-officedocument.presentationml.tags+xml"/>
  <Override PartName="/ppt/tags/tag579.xml" ContentType="application/vnd.openxmlformats-officedocument.presentationml.tags+xml"/>
  <Override PartName="/ppt/tags/tag58.xml" ContentType="application/vnd.openxmlformats-officedocument.presentationml.tags+xml"/>
  <Override PartName="/ppt/tags/tag580.xml" ContentType="application/vnd.openxmlformats-officedocument.presentationml.tags+xml"/>
  <Override PartName="/ppt/tags/tag581.xml" ContentType="application/vnd.openxmlformats-officedocument.presentationml.tags+xml"/>
  <Override PartName="/ppt/tags/tag582.xml" ContentType="application/vnd.openxmlformats-officedocument.presentationml.tags+xml"/>
  <Override PartName="/ppt/tags/tag583.xml" ContentType="application/vnd.openxmlformats-officedocument.presentationml.tags+xml"/>
  <Override PartName="/ppt/tags/tag584.xml" ContentType="application/vnd.openxmlformats-officedocument.presentationml.tags+xml"/>
  <Override PartName="/ppt/tags/tag585.xml" ContentType="application/vnd.openxmlformats-officedocument.presentationml.tags+xml"/>
  <Override PartName="/ppt/tags/tag586.xml" ContentType="application/vnd.openxmlformats-officedocument.presentationml.tags+xml"/>
  <Override PartName="/ppt/tags/tag587.xml" ContentType="application/vnd.openxmlformats-officedocument.presentationml.tags+xml"/>
  <Override PartName="/ppt/tags/tag588.xml" ContentType="application/vnd.openxmlformats-officedocument.presentationml.tags+xml"/>
  <Override PartName="/ppt/tags/tag589.xml" ContentType="application/vnd.openxmlformats-officedocument.presentationml.tags+xml"/>
  <Override PartName="/ppt/tags/tag59.xml" ContentType="application/vnd.openxmlformats-officedocument.presentationml.tags+xml"/>
  <Override PartName="/ppt/tags/tag590.xml" ContentType="application/vnd.openxmlformats-officedocument.presentationml.tags+xml"/>
  <Override PartName="/ppt/tags/tag591.xml" ContentType="application/vnd.openxmlformats-officedocument.presentationml.tags+xml"/>
  <Override PartName="/ppt/tags/tag592.xml" ContentType="application/vnd.openxmlformats-officedocument.presentationml.tags+xml"/>
  <Override PartName="/ppt/tags/tag593.xml" ContentType="application/vnd.openxmlformats-officedocument.presentationml.tags+xml"/>
  <Override PartName="/ppt/tags/tag594.xml" ContentType="application/vnd.openxmlformats-officedocument.presentationml.tags+xml"/>
  <Override PartName="/ppt/tags/tag595.xml" ContentType="application/vnd.openxmlformats-officedocument.presentationml.tags+xml"/>
  <Override PartName="/ppt/tags/tag596.xml" ContentType="application/vnd.openxmlformats-officedocument.presentationml.tags+xml"/>
  <Override PartName="/ppt/tags/tag597.xml" ContentType="application/vnd.openxmlformats-officedocument.presentationml.tags+xml"/>
  <Override PartName="/ppt/tags/tag598.xml" ContentType="application/vnd.openxmlformats-officedocument.presentationml.tags+xml"/>
  <Override PartName="/ppt/tags/tag59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00.xml" ContentType="application/vnd.openxmlformats-officedocument.presentationml.tags+xml"/>
  <Override PartName="/ppt/tags/tag601.xml" ContentType="application/vnd.openxmlformats-officedocument.presentationml.tags+xml"/>
  <Override PartName="/ppt/tags/tag602.xml" ContentType="application/vnd.openxmlformats-officedocument.presentationml.tags+xml"/>
  <Override PartName="/ppt/tags/tag603.xml" ContentType="application/vnd.openxmlformats-officedocument.presentationml.tags+xml"/>
  <Override PartName="/ppt/tags/tag604.xml" ContentType="application/vnd.openxmlformats-officedocument.presentationml.tags+xml"/>
  <Override PartName="/ppt/tags/tag605.xml" ContentType="application/vnd.openxmlformats-officedocument.presentationml.tags+xml"/>
  <Override PartName="/ppt/tags/tag606.xml" ContentType="application/vnd.openxmlformats-officedocument.presentationml.tags+xml"/>
  <Override PartName="/ppt/tags/tag607.xml" ContentType="application/vnd.openxmlformats-officedocument.presentationml.tags+xml"/>
  <Override PartName="/ppt/tags/tag608.xml" ContentType="application/vnd.openxmlformats-officedocument.presentationml.tags+xml"/>
  <Override PartName="/ppt/tags/tag609.xml" ContentType="application/vnd.openxmlformats-officedocument.presentationml.tags+xml"/>
  <Override PartName="/ppt/tags/tag61.xml" ContentType="application/vnd.openxmlformats-officedocument.presentationml.tags+xml"/>
  <Override PartName="/ppt/tags/tag610.xml" ContentType="application/vnd.openxmlformats-officedocument.presentationml.tags+xml"/>
  <Override PartName="/ppt/tags/tag611.xml" ContentType="application/vnd.openxmlformats-officedocument.presentationml.tags+xml"/>
  <Override PartName="/ppt/tags/tag612.xml" ContentType="application/vnd.openxmlformats-officedocument.presentationml.tags+xml"/>
  <Override PartName="/ppt/tags/tag613.xml" ContentType="application/vnd.openxmlformats-officedocument.presentationml.tags+xml"/>
  <Override PartName="/ppt/tags/tag614.xml" ContentType="application/vnd.openxmlformats-officedocument.presentationml.tags+xml"/>
  <Override PartName="/ppt/tags/tag615.xml" ContentType="application/vnd.openxmlformats-officedocument.presentationml.tags+xml"/>
  <Override PartName="/ppt/tags/tag616.xml" ContentType="application/vnd.openxmlformats-officedocument.presentationml.tags+xml"/>
  <Override PartName="/ppt/tags/tag617.xml" ContentType="application/vnd.openxmlformats-officedocument.presentationml.tags+xml"/>
  <Override PartName="/ppt/tags/tag618.xml" ContentType="application/vnd.openxmlformats-officedocument.presentationml.tags+xml"/>
  <Override PartName="/ppt/tags/tag619.xml" ContentType="application/vnd.openxmlformats-officedocument.presentationml.tags+xml"/>
  <Override PartName="/ppt/tags/tag62.xml" ContentType="application/vnd.openxmlformats-officedocument.presentationml.tags+xml"/>
  <Override PartName="/ppt/tags/tag620.xml" ContentType="application/vnd.openxmlformats-officedocument.presentationml.tags+xml"/>
  <Override PartName="/ppt/tags/tag621.xml" ContentType="application/vnd.openxmlformats-officedocument.presentationml.tags+xml"/>
  <Override PartName="/ppt/tags/tag622.xml" ContentType="application/vnd.openxmlformats-officedocument.presentationml.tags+xml"/>
  <Override PartName="/ppt/tags/tag623.xml" ContentType="application/vnd.openxmlformats-officedocument.presentationml.tags+xml"/>
  <Override PartName="/ppt/tags/tag624.xml" ContentType="application/vnd.openxmlformats-officedocument.presentationml.tags+xml"/>
  <Override PartName="/ppt/tags/tag625.xml" ContentType="application/vnd.openxmlformats-officedocument.presentationml.tags+xml"/>
  <Override PartName="/ppt/tags/tag626.xml" ContentType="application/vnd.openxmlformats-officedocument.presentationml.tags+xml"/>
  <Override PartName="/ppt/tags/tag627.xml" ContentType="application/vnd.openxmlformats-officedocument.presentationml.tags+xml"/>
  <Override PartName="/ppt/tags/tag628.xml" ContentType="application/vnd.openxmlformats-officedocument.presentationml.tags+xml"/>
  <Override PartName="/ppt/tags/tag629.xml" ContentType="application/vnd.openxmlformats-officedocument.presentationml.tags+xml"/>
  <Override PartName="/ppt/tags/tag63.xml" ContentType="application/vnd.openxmlformats-officedocument.presentationml.tags+xml"/>
  <Override PartName="/ppt/tags/tag630.xml" ContentType="application/vnd.openxmlformats-officedocument.presentationml.tags+xml"/>
  <Override PartName="/ppt/tags/tag631.xml" ContentType="application/vnd.openxmlformats-officedocument.presentationml.tags+xml"/>
  <Override PartName="/ppt/tags/tag632.xml" ContentType="application/vnd.openxmlformats-officedocument.presentationml.tags+xml"/>
  <Override PartName="/ppt/tags/tag633.xml" ContentType="application/vnd.openxmlformats-officedocument.presentationml.tags+xml"/>
  <Override PartName="/ppt/tags/tag634.xml" ContentType="application/vnd.openxmlformats-officedocument.presentationml.tags+xml"/>
  <Override PartName="/ppt/tags/tag635.xml" ContentType="application/vnd.openxmlformats-officedocument.presentationml.tags+xml"/>
  <Override PartName="/ppt/tags/tag636.xml" ContentType="application/vnd.openxmlformats-officedocument.presentationml.tags+xml"/>
  <Override PartName="/ppt/tags/tag637.xml" ContentType="application/vnd.openxmlformats-officedocument.presentationml.tags+xml"/>
  <Override PartName="/ppt/tags/tag638.xml" ContentType="application/vnd.openxmlformats-officedocument.presentationml.tags+xml"/>
  <Override PartName="/ppt/tags/tag639.xml" ContentType="application/vnd.openxmlformats-officedocument.presentationml.tags+xml"/>
  <Override PartName="/ppt/tags/tag64.xml" ContentType="application/vnd.openxmlformats-officedocument.presentationml.tags+xml"/>
  <Override PartName="/ppt/tags/tag640.xml" ContentType="application/vnd.openxmlformats-officedocument.presentationml.tags+xml"/>
  <Override PartName="/ppt/tags/tag641.xml" ContentType="application/vnd.openxmlformats-officedocument.presentationml.tags+xml"/>
  <Override PartName="/ppt/tags/tag642.xml" ContentType="application/vnd.openxmlformats-officedocument.presentationml.tags+xml"/>
  <Override PartName="/ppt/tags/tag643.xml" ContentType="application/vnd.openxmlformats-officedocument.presentationml.tags+xml"/>
  <Override PartName="/ppt/tags/tag644.xml" ContentType="application/vnd.openxmlformats-officedocument.presentationml.tags+xml"/>
  <Override PartName="/ppt/tags/tag645.xml" ContentType="application/vnd.openxmlformats-officedocument.presentationml.tags+xml"/>
  <Override PartName="/ppt/tags/tag646.xml" ContentType="application/vnd.openxmlformats-officedocument.presentationml.tags+xml"/>
  <Override PartName="/ppt/tags/tag647.xml" ContentType="application/vnd.openxmlformats-officedocument.presentationml.tags+xml"/>
  <Override PartName="/ppt/tags/tag648.xml" ContentType="application/vnd.openxmlformats-officedocument.presentationml.tags+xml"/>
  <Override PartName="/ppt/tags/tag649.xml" ContentType="application/vnd.openxmlformats-officedocument.presentationml.tags+xml"/>
  <Override PartName="/ppt/tags/tag65.xml" ContentType="application/vnd.openxmlformats-officedocument.presentationml.tags+xml"/>
  <Override PartName="/ppt/tags/tag650.xml" ContentType="application/vnd.openxmlformats-officedocument.presentationml.tags+xml"/>
  <Override PartName="/ppt/tags/tag651.xml" ContentType="application/vnd.openxmlformats-officedocument.presentationml.tags+xml"/>
  <Override PartName="/ppt/tags/tag652.xml" ContentType="application/vnd.openxmlformats-officedocument.presentationml.tags+xml"/>
  <Override PartName="/ppt/tags/tag653.xml" ContentType="application/vnd.openxmlformats-officedocument.presentationml.tags+xml"/>
  <Override PartName="/ppt/tags/tag654.xml" ContentType="application/vnd.openxmlformats-officedocument.presentationml.tags+xml"/>
  <Override PartName="/ppt/tags/tag655.xml" ContentType="application/vnd.openxmlformats-officedocument.presentationml.tags+xml"/>
  <Override PartName="/ppt/tags/tag656.xml" ContentType="application/vnd.openxmlformats-officedocument.presentationml.tags+xml"/>
  <Override PartName="/ppt/tags/tag657.xml" ContentType="application/vnd.openxmlformats-officedocument.presentationml.tags+xml"/>
  <Override PartName="/ppt/tags/tag658.xml" ContentType="application/vnd.openxmlformats-officedocument.presentationml.tags+xml"/>
  <Override PartName="/ppt/tags/tag659.xml" ContentType="application/vnd.openxmlformats-officedocument.presentationml.tags+xml"/>
  <Override PartName="/ppt/tags/tag66.xml" ContentType="application/vnd.openxmlformats-officedocument.presentationml.tags+xml"/>
  <Override PartName="/ppt/tags/tag660.xml" ContentType="application/vnd.openxmlformats-officedocument.presentationml.tags+xml"/>
  <Override PartName="/ppt/tags/tag661.xml" ContentType="application/vnd.openxmlformats-officedocument.presentationml.tags+xml"/>
  <Override PartName="/ppt/tags/tag662.xml" ContentType="application/vnd.openxmlformats-officedocument.presentationml.tags+xml"/>
  <Override PartName="/ppt/tags/tag663.xml" ContentType="application/vnd.openxmlformats-officedocument.presentationml.tags+xml"/>
  <Override PartName="/ppt/tags/tag664.xml" ContentType="application/vnd.openxmlformats-officedocument.presentationml.tags+xml"/>
  <Override PartName="/ppt/tags/tag665.xml" ContentType="application/vnd.openxmlformats-officedocument.presentationml.tags+xml"/>
  <Override PartName="/ppt/tags/tag666.xml" ContentType="application/vnd.openxmlformats-officedocument.presentationml.tags+xml"/>
  <Override PartName="/ppt/tags/tag667.xml" ContentType="application/vnd.openxmlformats-officedocument.presentationml.tags+xml"/>
  <Override PartName="/ppt/tags/tag668.xml" ContentType="application/vnd.openxmlformats-officedocument.presentationml.tags+xml"/>
  <Override PartName="/ppt/tags/tag669.xml" ContentType="application/vnd.openxmlformats-officedocument.presentationml.tags+xml"/>
  <Override PartName="/ppt/tags/tag67.xml" ContentType="application/vnd.openxmlformats-officedocument.presentationml.tags+xml"/>
  <Override PartName="/ppt/tags/tag670.xml" ContentType="application/vnd.openxmlformats-officedocument.presentationml.tags+xml"/>
  <Override PartName="/ppt/tags/tag671.xml" ContentType="application/vnd.openxmlformats-officedocument.presentationml.tags+xml"/>
  <Override PartName="/ppt/tags/tag672.xml" ContentType="application/vnd.openxmlformats-officedocument.presentationml.tags+xml"/>
  <Override PartName="/ppt/tags/tag673.xml" ContentType="application/vnd.openxmlformats-officedocument.presentationml.tags+xml"/>
  <Override PartName="/ppt/tags/tag674.xml" ContentType="application/vnd.openxmlformats-officedocument.presentationml.tags+xml"/>
  <Override PartName="/ppt/tags/tag675.xml" ContentType="application/vnd.openxmlformats-officedocument.presentationml.tags+xml"/>
  <Override PartName="/ppt/tags/tag676.xml" ContentType="application/vnd.openxmlformats-officedocument.presentationml.tags+xml"/>
  <Override PartName="/ppt/tags/tag677.xml" ContentType="application/vnd.openxmlformats-officedocument.presentationml.tags+xml"/>
  <Override PartName="/ppt/tags/tag678.xml" ContentType="application/vnd.openxmlformats-officedocument.presentationml.tags+xml"/>
  <Override PartName="/ppt/tags/tag679.xml" ContentType="application/vnd.openxmlformats-officedocument.presentationml.tags+xml"/>
  <Override PartName="/ppt/tags/tag68.xml" ContentType="application/vnd.openxmlformats-officedocument.presentationml.tags+xml"/>
  <Override PartName="/ppt/tags/tag680.xml" ContentType="application/vnd.openxmlformats-officedocument.presentationml.tags+xml"/>
  <Override PartName="/ppt/tags/tag681.xml" ContentType="application/vnd.openxmlformats-officedocument.presentationml.tags+xml"/>
  <Override PartName="/ppt/tags/tag682.xml" ContentType="application/vnd.openxmlformats-officedocument.presentationml.tags+xml"/>
  <Override PartName="/ppt/tags/tag683.xml" ContentType="application/vnd.openxmlformats-officedocument.presentationml.tags+xml"/>
  <Override PartName="/ppt/tags/tag684.xml" ContentType="application/vnd.openxmlformats-officedocument.presentationml.tags+xml"/>
  <Override PartName="/ppt/tags/tag685.xml" ContentType="application/vnd.openxmlformats-officedocument.presentationml.tags+xml"/>
  <Override PartName="/ppt/tags/tag686.xml" ContentType="application/vnd.openxmlformats-officedocument.presentationml.tags+xml"/>
  <Override PartName="/ppt/tags/tag687.xml" ContentType="application/vnd.openxmlformats-officedocument.presentationml.tags+xml"/>
  <Override PartName="/ppt/tags/tag688.xml" ContentType="application/vnd.openxmlformats-officedocument.presentationml.tags+xml"/>
  <Override PartName="/ppt/tags/tag689.xml" ContentType="application/vnd.openxmlformats-officedocument.presentationml.tags+xml"/>
  <Override PartName="/ppt/tags/tag69.xml" ContentType="application/vnd.openxmlformats-officedocument.presentationml.tags+xml"/>
  <Override PartName="/ppt/tags/tag690.xml" ContentType="application/vnd.openxmlformats-officedocument.presentationml.tags+xml"/>
  <Override PartName="/ppt/tags/tag691.xml" ContentType="application/vnd.openxmlformats-officedocument.presentationml.tags+xml"/>
  <Override PartName="/ppt/tags/tag692.xml" ContentType="application/vnd.openxmlformats-officedocument.presentationml.tags+xml"/>
  <Override PartName="/ppt/tags/tag693.xml" ContentType="application/vnd.openxmlformats-officedocument.presentationml.tags+xml"/>
  <Override PartName="/ppt/tags/tag694.xml" ContentType="application/vnd.openxmlformats-officedocument.presentationml.tags+xml"/>
  <Override PartName="/ppt/tags/tag695.xml" ContentType="application/vnd.openxmlformats-officedocument.presentationml.tags+xml"/>
  <Override PartName="/ppt/tags/tag696.xml" ContentType="application/vnd.openxmlformats-officedocument.presentationml.tags+xml"/>
  <Override PartName="/ppt/tags/tag697.xml" ContentType="application/vnd.openxmlformats-officedocument.presentationml.tags+xml"/>
  <Override PartName="/ppt/tags/tag698.xml" ContentType="application/vnd.openxmlformats-officedocument.presentationml.tags+xml"/>
  <Override PartName="/ppt/tags/tag69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00.xml" ContentType="application/vnd.openxmlformats-officedocument.presentationml.tags+xml"/>
  <Override PartName="/ppt/tags/tag701.xml" ContentType="application/vnd.openxmlformats-officedocument.presentationml.tags+xml"/>
  <Override PartName="/ppt/tags/tag702.xml" ContentType="application/vnd.openxmlformats-officedocument.presentationml.tags+xml"/>
  <Override PartName="/ppt/tags/tag703.xml" ContentType="application/vnd.openxmlformats-officedocument.presentationml.tags+xml"/>
  <Override PartName="/ppt/tags/tag704.xml" ContentType="application/vnd.openxmlformats-officedocument.presentationml.tags+xml"/>
  <Override PartName="/ppt/tags/tag705.xml" ContentType="application/vnd.openxmlformats-officedocument.presentationml.tags+xml"/>
  <Override PartName="/ppt/tags/tag706.xml" ContentType="application/vnd.openxmlformats-officedocument.presentationml.tags+xml"/>
  <Override PartName="/ppt/tags/tag707.xml" ContentType="application/vnd.openxmlformats-officedocument.presentationml.tags+xml"/>
  <Override PartName="/ppt/tags/tag708.xml" ContentType="application/vnd.openxmlformats-officedocument.presentationml.tags+xml"/>
  <Override PartName="/ppt/tags/tag709.xml" ContentType="application/vnd.openxmlformats-officedocument.presentationml.tags+xml"/>
  <Override PartName="/ppt/tags/tag71.xml" ContentType="application/vnd.openxmlformats-officedocument.presentationml.tags+xml"/>
  <Override PartName="/ppt/tags/tag710.xml" ContentType="application/vnd.openxmlformats-officedocument.presentationml.tags+xml"/>
  <Override PartName="/ppt/tags/tag711.xml" ContentType="application/vnd.openxmlformats-officedocument.presentationml.tags+xml"/>
  <Override PartName="/ppt/tags/tag712.xml" ContentType="application/vnd.openxmlformats-officedocument.presentationml.tags+xml"/>
  <Override PartName="/ppt/tags/tag713.xml" ContentType="application/vnd.openxmlformats-officedocument.presentationml.tags+xml"/>
  <Override PartName="/ppt/tags/tag714.xml" ContentType="application/vnd.openxmlformats-officedocument.presentationml.tags+xml"/>
  <Override PartName="/ppt/tags/tag715.xml" ContentType="application/vnd.openxmlformats-officedocument.presentationml.tags+xml"/>
  <Override PartName="/ppt/tags/tag716.xml" ContentType="application/vnd.openxmlformats-officedocument.presentationml.tags+xml"/>
  <Override PartName="/ppt/tags/tag717.xml" ContentType="application/vnd.openxmlformats-officedocument.presentationml.tags+xml"/>
  <Override PartName="/ppt/tags/tag718.xml" ContentType="application/vnd.openxmlformats-officedocument.presentationml.tags+xml"/>
  <Override PartName="/ppt/tags/tag719.xml" ContentType="application/vnd.openxmlformats-officedocument.presentationml.tags+xml"/>
  <Override PartName="/ppt/tags/tag72.xml" ContentType="application/vnd.openxmlformats-officedocument.presentationml.tags+xml"/>
  <Override PartName="/ppt/tags/tag720.xml" ContentType="application/vnd.openxmlformats-officedocument.presentationml.tags+xml"/>
  <Override PartName="/ppt/tags/tag721.xml" ContentType="application/vnd.openxmlformats-officedocument.presentationml.tags+xml"/>
  <Override PartName="/ppt/tags/tag722.xml" ContentType="application/vnd.openxmlformats-officedocument.presentationml.tags+xml"/>
  <Override PartName="/ppt/tags/tag723.xml" ContentType="application/vnd.openxmlformats-officedocument.presentationml.tags+xml"/>
  <Override PartName="/ppt/tags/tag724.xml" ContentType="application/vnd.openxmlformats-officedocument.presentationml.tags+xml"/>
  <Override PartName="/ppt/tags/tag725.xml" ContentType="application/vnd.openxmlformats-officedocument.presentationml.tags+xml"/>
  <Override PartName="/ppt/tags/tag726.xml" ContentType="application/vnd.openxmlformats-officedocument.presentationml.tags+xml"/>
  <Override PartName="/ppt/tags/tag727.xml" ContentType="application/vnd.openxmlformats-officedocument.presentationml.tags+xml"/>
  <Override PartName="/ppt/tags/tag728.xml" ContentType="application/vnd.openxmlformats-officedocument.presentationml.tags+xml"/>
  <Override PartName="/ppt/tags/tag729.xml" ContentType="application/vnd.openxmlformats-officedocument.presentationml.tags+xml"/>
  <Override PartName="/ppt/tags/tag73.xml" ContentType="application/vnd.openxmlformats-officedocument.presentationml.tags+xml"/>
  <Override PartName="/ppt/tags/tag730.xml" ContentType="application/vnd.openxmlformats-officedocument.presentationml.tags+xml"/>
  <Override PartName="/ppt/tags/tag731.xml" ContentType="application/vnd.openxmlformats-officedocument.presentationml.tags+xml"/>
  <Override PartName="/ppt/tags/tag732.xml" ContentType="application/vnd.openxmlformats-officedocument.presentationml.tags+xml"/>
  <Override PartName="/ppt/tags/tag733.xml" ContentType="application/vnd.openxmlformats-officedocument.presentationml.tags+xml"/>
  <Override PartName="/ppt/tags/tag734.xml" ContentType="application/vnd.openxmlformats-officedocument.presentationml.tags+xml"/>
  <Override PartName="/ppt/tags/tag735.xml" ContentType="application/vnd.openxmlformats-officedocument.presentationml.tags+xml"/>
  <Override PartName="/ppt/tags/tag736.xml" ContentType="application/vnd.openxmlformats-officedocument.presentationml.tags+xml"/>
  <Override PartName="/ppt/tags/tag737.xml" ContentType="application/vnd.openxmlformats-officedocument.presentationml.tags+xml"/>
  <Override PartName="/ppt/tags/tag738.xml" ContentType="application/vnd.openxmlformats-officedocument.presentationml.tags+xml"/>
  <Override PartName="/ppt/tags/tag739.xml" ContentType="application/vnd.openxmlformats-officedocument.presentationml.tags+xml"/>
  <Override PartName="/ppt/tags/tag74.xml" ContentType="application/vnd.openxmlformats-officedocument.presentationml.tags+xml"/>
  <Override PartName="/ppt/tags/tag740.xml" ContentType="application/vnd.openxmlformats-officedocument.presentationml.tags+xml"/>
  <Override PartName="/ppt/tags/tag741.xml" ContentType="application/vnd.openxmlformats-officedocument.presentationml.tags+xml"/>
  <Override PartName="/ppt/tags/tag742.xml" ContentType="application/vnd.openxmlformats-officedocument.presentationml.tags+xml"/>
  <Override PartName="/ppt/tags/tag743.xml" ContentType="application/vnd.openxmlformats-officedocument.presentationml.tags+xml"/>
  <Override PartName="/ppt/tags/tag744.xml" ContentType="application/vnd.openxmlformats-officedocument.presentationml.tags+xml"/>
  <Override PartName="/ppt/tags/tag745.xml" ContentType="application/vnd.openxmlformats-officedocument.presentationml.tags+xml"/>
  <Override PartName="/ppt/tags/tag746.xml" ContentType="application/vnd.openxmlformats-officedocument.presentationml.tags+xml"/>
  <Override PartName="/ppt/tags/tag747.xml" ContentType="application/vnd.openxmlformats-officedocument.presentationml.tags+xml"/>
  <Override PartName="/ppt/tags/tag748.xml" ContentType="application/vnd.openxmlformats-officedocument.presentationml.tags+xml"/>
  <Override PartName="/ppt/tags/tag749.xml" ContentType="application/vnd.openxmlformats-officedocument.presentationml.tags+xml"/>
  <Override PartName="/ppt/tags/tag75.xml" ContentType="application/vnd.openxmlformats-officedocument.presentationml.tags+xml"/>
  <Override PartName="/ppt/tags/tag750.xml" ContentType="application/vnd.openxmlformats-officedocument.presentationml.tags+xml"/>
  <Override PartName="/ppt/tags/tag751.xml" ContentType="application/vnd.openxmlformats-officedocument.presentationml.tags+xml"/>
  <Override PartName="/ppt/tags/tag752.xml" ContentType="application/vnd.openxmlformats-officedocument.presentationml.tags+xml"/>
  <Override PartName="/ppt/tags/tag753.xml" ContentType="application/vnd.openxmlformats-officedocument.presentationml.tags+xml"/>
  <Override PartName="/ppt/tags/tag754.xml" ContentType="application/vnd.openxmlformats-officedocument.presentationml.tags+xml"/>
  <Override PartName="/ppt/tags/tag755.xml" ContentType="application/vnd.openxmlformats-officedocument.presentationml.tags+xml"/>
  <Override PartName="/ppt/tags/tag756.xml" ContentType="application/vnd.openxmlformats-officedocument.presentationml.tags+xml"/>
  <Override PartName="/ppt/tags/tag757.xml" ContentType="application/vnd.openxmlformats-officedocument.presentationml.tags+xml"/>
  <Override PartName="/ppt/tags/tag758.xml" ContentType="application/vnd.openxmlformats-officedocument.presentationml.tags+xml"/>
  <Override PartName="/ppt/tags/tag759.xml" ContentType="application/vnd.openxmlformats-officedocument.presentationml.tags+xml"/>
  <Override PartName="/ppt/tags/tag76.xml" ContentType="application/vnd.openxmlformats-officedocument.presentationml.tags+xml"/>
  <Override PartName="/ppt/tags/tag760.xml" ContentType="application/vnd.openxmlformats-officedocument.presentationml.tags+xml"/>
  <Override PartName="/ppt/tags/tag761.xml" ContentType="application/vnd.openxmlformats-officedocument.presentationml.tags+xml"/>
  <Override PartName="/ppt/tags/tag762.xml" ContentType="application/vnd.openxmlformats-officedocument.presentationml.tags+xml"/>
  <Override PartName="/ppt/tags/tag763.xml" ContentType="application/vnd.openxmlformats-officedocument.presentationml.tags+xml"/>
  <Override PartName="/ppt/tags/tag764.xml" ContentType="application/vnd.openxmlformats-officedocument.presentationml.tags+xml"/>
  <Override PartName="/ppt/tags/tag765.xml" ContentType="application/vnd.openxmlformats-officedocument.presentationml.tags+xml"/>
  <Override PartName="/ppt/tags/tag766.xml" ContentType="application/vnd.openxmlformats-officedocument.presentationml.tags+xml"/>
  <Override PartName="/ppt/tags/tag767.xml" ContentType="application/vnd.openxmlformats-officedocument.presentationml.tags+xml"/>
  <Override PartName="/ppt/tags/tag768.xml" ContentType="application/vnd.openxmlformats-officedocument.presentationml.tags+xml"/>
  <Override PartName="/ppt/tags/tag769.xml" ContentType="application/vnd.openxmlformats-officedocument.presentationml.tags+xml"/>
  <Override PartName="/ppt/tags/tag77.xml" ContentType="application/vnd.openxmlformats-officedocument.presentationml.tags+xml"/>
  <Override PartName="/ppt/tags/tag770.xml" ContentType="application/vnd.openxmlformats-officedocument.presentationml.tags+xml"/>
  <Override PartName="/ppt/tags/tag771.xml" ContentType="application/vnd.openxmlformats-officedocument.presentationml.tags+xml"/>
  <Override PartName="/ppt/tags/tag772.xml" ContentType="application/vnd.openxmlformats-officedocument.presentationml.tags+xml"/>
  <Override PartName="/ppt/tags/tag773.xml" ContentType="application/vnd.openxmlformats-officedocument.presentationml.tags+xml"/>
  <Override PartName="/ppt/tags/tag774.xml" ContentType="application/vnd.openxmlformats-officedocument.presentationml.tags+xml"/>
  <Override PartName="/ppt/tags/tag775.xml" ContentType="application/vnd.openxmlformats-officedocument.presentationml.tags+xml"/>
  <Override PartName="/ppt/tags/tag776.xml" ContentType="application/vnd.openxmlformats-officedocument.presentationml.tags+xml"/>
  <Override PartName="/ppt/tags/tag777.xml" ContentType="application/vnd.openxmlformats-officedocument.presentationml.tags+xml"/>
  <Override PartName="/ppt/tags/tag778.xml" ContentType="application/vnd.openxmlformats-officedocument.presentationml.tags+xml"/>
  <Override PartName="/ppt/tags/tag779.xml" ContentType="application/vnd.openxmlformats-officedocument.presentationml.tags+xml"/>
  <Override PartName="/ppt/tags/tag78.xml" ContentType="application/vnd.openxmlformats-officedocument.presentationml.tags+xml"/>
  <Override PartName="/ppt/tags/tag780.xml" ContentType="application/vnd.openxmlformats-officedocument.presentationml.tags+xml"/>
  <Override PartName="/ppt/tags/tag781.xml" ContentType="application/vnd.openxmlformats-officedocument.presentationml.tags+xml"/>
  <Override PartName="/ppt/tags/tag782.xml" ContentType="application/vnd.openxmlformats-officedocument.presentationml.tags+xml"/>
  <Override PartName="/ppt/tags/tag783.xml" ContentType="application/vnd.openxmlformats-officedocument.presentationml.tags+xml"/>
  <Override PartName="/ppt/tags/tag784.xml" ContentType="application/vnd.openxmlformats-officedocument.presentationml.tags+xml"/>
  <Override PartName="/ppt/tags/tag785.xml" ContentType="application/vnd.openxmlformats-officedocument.presentationml.tags+xml"/>
  <Override PartName="/ppt/tags/tag786.xml" ContentType="application/vnd.openxmlformats-officedocument.presentationml.tags+xml"/>
  <Override PartName="/ppt/tags/tag787.xml" ContentType="application/vnd.openxmlformats-officedocument.presentationml.tags+xml"/>
  <Override PartName="/ppt/tags/tag788.xml" ContentType="application/vnd.openxmlformats-officedocument.presentationml.tags+xml"/>
  <Override PartName="/ppt/tags/tag789.xml" ContentType="application/vnd.openxmlformats-officedocument.presentationml.tags+xml"/>
  <Override PartName="/ppt/tags/tag79.xml" ContentType="application/vnd.openxmlformats-officedocument.presentationml.tags+xml"/>
  <Override PartName="/ppt/tags/tag790.xml" ContentType="application/vnd.openxmlformats-officedocument.presentationml.tags+xml"/>
  <Override PartName="/ppt/tags/tag791.xml" ContentType="application/vnd.openxmlformats-officedocument.presentationml.tags+xml"/>
  <Override PartName="/ppt/tags/tag792.xml" ContentType="application/vnd.openxmlformats-officedocument.presentationml.tags+xml"/>
  <Override PartName="/ppt/tags/tag793.xml" ContentType="application/vnd.openxmlformats-officedocument.presentationml.tags+xml"/>
  <Override PartName="/ppt/tags/tag794.xml" ContentType="application/vnd.openxmlformats-officedocument.presentationml.tags+xml"/>
  <Override PartName="/ppt/tags/tag795.xml" ContentType="application/vnd.openxmlformats-officedocument.presentationml.tags+xml"/>
  <Override PartName="/ppt/tags/tag796.xml" ContentType="application/vnd.openxmlformats-officedocument.presentationml.tags+xml"/>
  <Override PartName="/ppt/tags/tag797.xml" ContentType="application/vnd.openxmlformats-officedocument.presentationml.tags+xml"/>
  <Override PartName="/ppt/tags/tag798.xml" ContentType="application/vnd.openxmlformats-officedocument.presentationml.tags+xml"/>
  <Override PartName="/ppt/tags/tag79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00.xml" ContentType="application/vnd.openxmlformats-officedocument.presentationml.tags+xml"/>
  <Override PartName="/ppt/tags/tag801.xml" ContentType="application/vnd.openxmlformats-officedocument.presentationml.tags+xml"/>
  <Override PartName="/ppt/tags/tag802.xml" ContentType="application/vnd.openxmlformats-officedocument.presentationml.tags+xml"/>
  <Override PartName="/ppt/tags/tag803.xml" ContentType="application/vnd.openxmlformats-officedocument.presentationml.tags+xml"/>
  <Override PartName="/ppt/tags/tag804.xml" ContentType="application/vnd.openxmlformats-officedocument.presentationml.tags+xml"/>
  <Override PartName="/ppt/tags/tag805.xml" ContentType="application/vnd.openxmlformats-officedocument.presentationml.tags+xml"/>
  <Override PartName="/ppt/tags/tag806.xml" ContentType="application/vnd.openxmlformats-officedocument.presentationml.tags+xml"/>
  <Override PartName="/ppt/tags/tag807.xml" ContentType="application/vnd.openxmlformats-officedocument.presentationml.tags+xml"/>
  <Override PartName="/ppt/tags/tag808.xml" ContentType="application/vnd.openxmlformats-officedocument.presentationml.tags+xml"/>
  <Override PartName="/ppt/tags/tag809.xml" ContentType="application/vnd.openxmlformats-officedocument.presentationml.tags+xml"/>
  <Override PartName="/ppt/tags/tag81.xml" ContentType="application/vnd.openxmlformats-officedocument.presentationml.tags+xml"/>
  <Override PartName="/ppt/tags/tag810.xml" ContentType="application/vnd.openxmlformats-officedocument.presentationml.tags+xml"/>
  <Override PartName="/ppt/tags/tag811.xml" ContentType="application/vnd.openxmlformats-officedocument.presentationml.tags+xml"/>
  <Override PartName="/ppt/tags/tag812.xml" ContentType="application/vnd.openxmlformats-officedocument.presentationml.tags+xml"/>
  <Override PartName="/ppt/tags/tag813.xml" ContentType="application/vnd.openxmlformats-officedocument.presentationml.tags+xml"/>
  <Override PartName="/ppt/tags/tag814.xml" ContentType="application/vnd.openxmlformats-officedocument.presentationml.tags+xml"/>
  <Override PartName="/ppt/tags/tag815.xml" ContentType="application/vnd.openxmlformats-officedocument.presentationml.tags+xml"/>
  <Override PartName="/ppt/tags/tag816.xml" ContentType="application/vnd.openxmlformats-officedocument.presentationml.tags+xml"/>
  <Override PartName="/ppt/tags/tag817.xml" ContentType="application/vnd.openxmlformats-officedocument.presentationml.tags+xml"/>
  <Override PartName="/ppt/tags/tag818.xml" ContentType="application/vnd.openxmlformats-officedocument.presentationml.tags+xml"/>
  <Override PartName="/ppt/tags/tag819.xml" ContentType="application/vnd.openxmlformats-officedocument.presentationml.tags+xml"/>
  <Override PartName="/ppt/tags/tag82.xml" ContentType="application/vnd.openxmlformats-officedocument.presentationml.tags+xml"/>
  <Override PartName="/ppt/tags/tag820.xml" ContentType="application/vnd.openxmlformats-officedocument.presentationml.tags+xml"/>
  <Override PartName="/ppt/tags/tag821.xml" ContentType="application/vnd.openxmlformats-officedocument.presentationml.tags+xml"/>
  <Override PartName="/ppt/tags/tag822.xml" ContentType="application/vnd.openxmlformats-officedocument.presentationml.tags+xml"/>
  <Override PartName="/ppt/tags/tag823.xml" ContentType="application/vnd.openxmlformats-officedocument.presentationml.tags+xml"/>
  <Override PartName="/ppt/tags/tag824.xml" ContentType="application/vnd.openxmlformats-officedocument.presentationml.tags+xml"/>
  <Override PartName="/ppt/tags/tag825.xml" ContentType="application/vnd.openxmlformats-officedocument.presentationml.tags+xml"/>
  <Override PartName="/ppt/tags/tag826.xml" ContentType="application/vnd.openxmlformats-officedocument.presentationml.tags+xml"/>
  <Override PartName="/ppt/tags/tag827.xml" ContentType="application/vnd.openxmlformats-officedocument.presentationml.tags+xml"/>
  <Override PartName="/ppt/tags/tag828.xml" ContentType="application/vnd.openxmlformats-officedocument.presentationml.tags+xml"/>
  <Override PartName="/ppt/tags/tag829.xml" ContentType="application/vnd.openxmlformats-officedocument.presentationml.tags+xml"/>
  <Override PartName="/ppt/tags/tag83.xml" ContentType="application/vnd.openxmlformats-officedocument.presentationml.tags+xml"/>
  <Override PartName="/ppt/tags/tag830.xml" ContentType="application/vnd.openxmlformats-officedocument.presentationml.tags+xml"/>
  <Override PartName="/ppt/tags/tag831.xml" ContentType="application/vnd.openxmlformats-officedocument.presentationml.tags+xml"/>
  <Override PartName="/ppt/tags/tag832.xml" ContentType="application/vnd.openxmlformats-officedocument.presentationml.tags+xml"/>
  <Override PartName="/ppt/tags/tag833.xml" ContentType="application/vnd.openxmlformats-officedocument.presentationml.tags+xml"/>
  <Override PartName="/ppt/tags/tag834.xml" ContentType="application/vnd.openxmlformats-officedocument.presentationml.tags+xml"/>
  <Override PartName="/ppt/tags/tag835.xml" ContentType="application/vnd.openxmlformats-officedocument.presentationml.tags+xml"/>
  <Override PartName="/ppt/tags/tag836.xml" ContentType="application/vnd.openxmlformats-officedocument.presentationml.tags+xml"/>
  <Override PartName="/ppt/tags/tag837.xml" ContentType="application/vnd.openxmlformats-officedocument.presentationml.tags+xml"/>
  <Override PartName="/ppt/tags/tag838.xml" ContentType="application/vnd.openxmlformats-officedocument.presentationml.tags+xml"/>
  <Override PartName="/ppt/tags/tag839.xml" ContentType="application/vnd.openxmlformats-officedocument.presentationml.tags+xml"/>
  <Override PartName="/ppt/tags/tag84.xml" ContentType="application/vnd.openxmlformats-officedocument.presentationml.tags+xml"/>
  <Override PartName="/ppt/tags/tag840.xml" ContentType="application/vnd.openxmlformats-officedocument.presentationml.tags+xml"/>
  <Override PartName="/ppt/tags/tag841.xml" ContentType="application/vnd.openxmlformats-officedocument.presentationml.tags+xml"/>
  <Override PartName="/ppt/tags/tag842.xml" ContentType="application/vnd.openxmlformats-officedocument.presentationml.tags+xml"/>
  <Override PartName="/ppt/tags/tag843.xml" ContentType="application/vnd.openxmlformats-officedocument.presentationml.tags+xml"/>
  <Override PartName="/ppt/tags/tag844.xml" ContentType="application/vnd.openxmlformats-officedocument.presentationml.tags+xml"/>
  <Override PartName="/ppt/tags/tag845.xml" ContentType="application/vnd.openxmlformats-officedocument.presentationml.tags+xml"/>
  <Override PartName="/ppt/tags/tag846.xml" ContentType="application/vnd.openxmlformats-officedocument.presentationml.tags+xml"/>
  <Override PartName="/ppt/tags/tag847.xml" ContentType="application/vnd.openxmlformats-officedocument.presentationml.tags+xml"/>
  <Override PartName="/ppt/tags/tag848.xml" ContentType="application/vnd.openxmlformats-officedocument.presentationml.tags+xml"/>
  <Override PartName="/ppt/tags/tag849.xml" ContentType="application/vnd.openxmlformats-officedocument.presentationml.tags+xml"/>
  <Override PartName="/ppt/tags/tag85.xml" ContentType="application/vnd.openxmlformats-officedocument.presentationml.tags+xml"/>
  <Override PartName="/ppt/tags/tag850.xml" ContentType="application/vnd.openxmlformats-officedocument.presentationml.tags+xml"/>
  <Override PartName="/ppt/tags/tag851.xml" ContentType="application/vnd.openxmlformats-officedocument.presentationml.tags+xml"/>
  <Override PartName="/ppt/tags/tag852.xml" ContentType="application/vnd.openxmlformats-officedocument.presentationml.tags+xml"/>
  <Override PartName="/ppt/tags/tag853.xml" ContentType="application/vnd.openxmlformats-officedocument.presentationml.tags+xml"/>
  <Override PartName="/ppt/tags/tag854.xml" ContentType="application/vnd.openxmlformats-officedocument.presentationml.tags+xml"/>
  <Override PartName="/ppt/tags/tag855.xml" ContentType="application/vnd.openxmlformats-officedocument.presentationml.tags+xml"/>
  <Override PartName="/ppt/tags/tag856.xml" ContentType="application/vnd.openxmlformats-officedocument.presentationml.tags+xml"/>
  <Override PartName="/ppt/tags/tag857.xml" ContentType="application/vnd.openxmlformats-officedocument.presentationml.tags+xml"/>
  <Override PartName="/ppt/tags/tag858.xml" ContentType="application/vnd.openxmlformats-officedocument.presentationml.tags+xml"/>
  <Override PartName="/ppt/tags/tag859.xml" ContentType="application/vnd.openxmlformats-officedocument.presentationml.tags+xml"/>
  <Override PartName="/ppt/tags/tag86.xml" ContentType="application/vnd.openxmlformats-officedocument.presentationml.tags+xml"/>
  <Override PartName="/ppt/tags/tag860.xml" ContentType="application/vnd.openxmlformats-officedocument.presentationml.tags+xml"/>
  <Override PartName="/ppt/tags/tag861.xml" ContentType="application/vnd.openxmlformats-officedocument.presentationml.tags+xml"/>
  <Override PartName="/ppt/tags/tag862.xml" ContentType="application/vnd.openxmlformats-officedocument.presentationml.tags+xml"/>
  <Override PartName="/ppt/tags/tag863.xml" ContentType="application/vnd.openxmlformats-officedocument.presentationml.tags+xml"/>
  <Override PartName="/ppt/tags/tag864.xml" ContentType="application/vnd.openxmlformats-officedocument.presentationml.tags+xml"/>
  <Override PartName="/ppt/tags/tag865.xml" ContentType="application/vnd.openxmlformats-officedocument.presentationml.tags+xml"/>
  <Override PartName="/ppt/tags/tag866.xml" ContentType="application/vnd.openxmlformats-officedocument.presentationml.tags+xml"/>
  <Override PartName="/ppt/tags/tag867.xml" ContentType="application/vnd.openxmlformats-officedocument.presentationml.tags+xml"/>
  <Override PartName="/ppt/tags/tag868.xml" ContentType="application/vnd.openxmlformats-officedocument.presentationml.tags+xml"/>
  <Override PartName="/ppt/tags/tag869.xml" ContentType="application/vnd.openxmlformats-officedocument.presentationml.tags+xml"/>
  <Override PartName="/ppt/tags/tag87.xml" ContentType="application/vnd.openxmlformats-officedocument.presentationml.tags+xml"/>
  <Override PartName="/ppt/tags/tag870.xml" ContentType="application/vnd.openxmlformats-officedocument.presentationml.tags+xml"/>
  <Override PartName="/ppt/tags/tag871.xml" ContentType="application/vnd.openxmlformats-officedocument.presentationml.tags+xml"/>
  <Override PartName="/ppt/tags/tag872.xml" ContentType="application/vnd.openxmlformats-officedocument.presentationml.tags+xml"/>
  <Override PartName="/ppt/tags/tag873.xml" ContentType="application/vnd.openxmlformats-officedocument.presentationml.tags+xml"/>
  <Override PartName="/ppt/tags/tag874.xml" ContentType="application/vnd.openxmlformats-officedocument.presentationml.tags+xml"/>
  <Override PartName="/ppt/tags/tag875.xml" ContentType="application/vnd.openxmlformats-officedocument.presentationml.tags+xml"/>
  <Override PartName="/ppt/tags/tag876.xml" ContentType="application/vnd.openxmlformats-officedocument.presentationml.tags+xml"/>
  <Override PartName="/ppt/tags/tag877.xml" ContentType="application/vnd.openxmlformats-officedocument.presentationml.tags+xml"/>
  <Override PartName="/ppt/tags/tag878.xml" ContentType="application/vnd.openxmlformats-officedocument.presentationml.tags+xml"/>
  <Override PartName="/ppt/tags/tag879.xml" ContentType="application/vnd.openxmlformats-officedocument.presentationml.tags+xml"/>
  <Override PartName="/ppt/tags/tag88.xml" ContentType="application/vnd.openxmlformats-officedocument.presentationml.tags+xml"/>
  <Override PartName="/ppt/tags/tag880.xml" ContentType="application/vnd.openxmlformats-officedocument.presentationml.tags+xml"/>
  <Override PartName="/ppt/tags/tag881.xml" ContentType="application/vnd.openxmlformats-officedocument.presentationml.tags+xml"/>
  <Override PartName="/ppt/tags/tag882.xml" ContentType="application/vnd.openxmlformats-officedocument.presentationml.tags+xml"/>
  <Override PartName="/ppt/tags/tag883.xml" ContentType="application/vnd.openxmlformats-officedocument.presentationml.tags+xml"/>
  <Override PartName="/ppt/tags/tag884.xml" ContentType="application/vnd.openxmlformats-officedocument.presentationml.tags+xml"/>
  <Override PartName="/ppt/tags/tag885.xml" ContentType="application/vnd.openxmlformats-officedocument.presentationml.tags+xml"/>
  <Override PartName="/ppt/tags/tag886.xml" ContentType="application/vnd.openxmlformats-officedocument.presentationml.tags+xml"/>
  <Override PartName="/ppt/tags/tag887.xml" ContentType="application/vnd.openxmlformats-officedocument.presentationml.tags+xml"/>
  <Override PartName="/ppt/tags/tag888.xml" ContentType="application/vnd.openxmlformats-officedocument.presentationml.tags+xml"/>
  <Override PartName="/ppt/tags/tag889.xml" ContentType="application/vnd.openxmlformats-officedocument.presentationml.tags+xml"/>
  <Override PartName="/ppt/tags/tag89.xml" ContentType="application/vnd.openxmlformats-officedocument.presentationml.tags+xml"/>
  <Override PartName="/ppt/tags/tag890.xml" ContentType="application/vnd.openxmlformats-officedocument.presentationml.tags+xml"/>
  <Override PartName="/ppt/tags/tag891.xml" ContentType="application/vnd.openxmlformats-officedocument.presentationml.tags+xml"/>
  <Override PartName="/ppt/tags/tag892.xml" ContentType="application/vnd.openxmlformats-officedocument.presentationml.tags+xml"/>
  <Override PartName="/ppt/tags/tag893.xml" ContentType="application/vnd.openxmlformats-officedocument.presentationml.tags+xml"/>
  <Override PartName="/ppt/tags/tag894.xml" ContentType="application/vnd.openxmlformats-officedocument.presentationml.tags+xml"/>
  <Override PartName="/ppt/tags/tag895.xml" ContentType="application/vnd.openxmlformats-officedocument.presentationml.tags+xml"/>
  <Override PartName="/ppt/tags/tag896.xml" ContentType="application/vnd.openxmlformats-officedocument.presentationml.tags+xml"/>
  <Override PartName="/ppt/tags/tag897.xml" ContentType="application/vnd.openxmlformats-officedocument.presentationml.tags+xml"/>
  <Override PartName="/ppt/tags/tag898.xml" ContentType="application/vnd.openxmlformats-officedocument.presentationml.tags+xml"/>
  <Override PartName="/ppt/tags/tag89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00.xml" ContentType="application/vnd.openxmlformats-officedocument.presentationml.tags+xml"/>
  <Override PartName="/ppt/tags/tag901.xml" ContentType="application/vnd.openxmlformats-officedocument.presentationml.tags+xml"/>
  <Override PartName="/ppt/tags/tag902.xml" ContentType="application/vnd.openxmlformats-officedocument.presentationml.tags+xml"/>
  <Override PartName="/ppt/tags/tag903.xml" ContentType="application/vnd.openxmlformats-officedocument.presentationml.tags+xml"/>
  <Override PartName="/ppt/tags/tag904.xml" ContentType="application/vnd.openxmlformats-officedocument.presentationml.tags+xml"/>
  <Override PartName="/ppt/tags/tag905.xml" ContentType="application/vnd.openxmlformats-officedocument.presentationml.tags+xml"/>
  <Override PartName="/ppt/tags/tag906.xml" ContentType="application/vnd.openxmlformats-officedocument.presentationml.tags+xml"/>
  <Override PartName="/ppt/tags/tag907.xml" ContentType="application/vnd.openxmlformats-officedocument.presentationml.tags+xml"/>
  <Override PartName="/ppt/tags/tag908.xml" ContentType="application/vnd.openxmlformats-officedocument.presentationml.tags+xml"/>
  <Override PartName="/ppt/tags/tag909.xml" ContentType="application/vnd.openxmlformats-officedocument.presentationml.tags+xml"/>
  <Override PartName="/ppt/tags/tag91.xml" ContentType="application/vnd.openxmlformats-officedocument.presentationml.tags+xml"/>
  <Override PartName="/ppt/tags/tag910.xml" ContentType="application/vnd.openxmlformats-officedocument.presentationml.tags+xml"/>
  <Override PartName="/ppt/tags/tag911.xml" ContentType="application/vnd.openxmlformats-officedocument.presentationml.tags+xml"/>
  <Override PartName="/ppt/tags/tag912.xml" ContentType="application/vnd.openxmlformats-officedocument.presentationml.tags+xml"/>
  <Override PartName="/ppt/tags/tag913.xml" ContentType="application/vnd.openxmlformats-officedocument.presentationml.tags+xml"/>
  <Override PartName="/ppt/tags/tag914.xml" ContentType="application/vnd.openxmlformats-officedocument.presentationml.tags+xml"/>
  <Override PartName="/ppt/tags/tag915.xml" ContentType="application/vnd.openxmlformats-officedocument.presentationml.tags+xml"/>
  <Override PartName="/ppt/tags/tag916.xml" ContentType="application/vnd.openxmlformats-officedocument.presentationml.tags+xml"/>
  <Override PartName="/ppt/tags/tag917.xml" ContentType="application/vnd.openxmlformats-officedocument.presentationml.tags+xml"/>
  <Override PartName="/ppt/tags/tag918.xml" ContentType="application/vnd.openxmlformats-officedocument.presentationml.tags+xml"/>
  <Override PartName="/ppt/tags/tag919.xml" ContentType="application/vnd.openxmlformats-officedocument.presentationml.tags+xml"/>
  <Override PartName="/ppt/tags/tag92.xml" ContentType="application/vnd.openxmlformats-officedocument.presentationml.tags+xml"/>
  <Override PartName="/ppt/tags/tag920.xml" ContentType="application/vnd.openxmlformats-officedocument.presentationml.tags+xml"/>
  <Override PartName="/ppt/tags/tag921.xml" ContentType="application/vnd.openxmlformats-officedocument.presentationml.tags+xml"/>
  <Override PartName="/ppt/tags/tag922.xml" ContentType="application/vnd.openxmlformats-officedocument.presentationml.tags+xml"/>
  <Override PartName="/ppt/tags/tag923.xml" ContentType="application/vnd.openxmlformats-officedocument.presentationml.tags+xml"/>
  <Override PartName="/ppt/tags/tag924.xml" ContentType="application/vnd.openxmlformats-officedocument.presentationml.tags+xml"/>
  <Override PartName="/ppt/tags/tag925.xml" ContentType="application/vnd.openxmlformats-officedocument.presentationml.tags+xml"/>
  <Override PartName="/ppt/tags/tag926.xml" ContentType="application/vnd.openxmlformats-officedocument.presentationml.tags+xml"/>
  <Override PartName="/ppt/tags/tag927.xml" ContentType="application/vnd.openxmlformats-officedocument.presentationml.tags+xml"/>
  <Override PartName="/ppt/tags/tag928.xml" ContentType="application/vnd.openxmlformats-officedocument.presentationml.tags+xml"/>
  <Override PartName="/ppt/tags/tag929.xml" ContentType="application/vnd.openxmlformats-officedocument.presentationml.tags+xml"/>
  <Override PartName="/ppt/tags/tag93.xml" ContentType="application/vnd.openxmlformats-officedocument.presentationml.tags+xml"/>
  <Override PartName="/ppt/tags/tag930.xml" ContentType="application/vnd.openxmlformats-officedocument.presentationml.tags+xml"/>
  <Override PartName="/ppt/tags/tag931.xml" ContentType="application/vnd.openxmlformats-officedocument.presentationml.tags+xml"/>
  <Override PartName="/ppt/tags/tag932.xml" ContentType="application/vnd.openxmlformats-officedocument.presentationml.tags+xml"/>
  <Override PartName="/ppt/tags/tag933.xml" ContentType="application/vnd.openxmlformats-officedocument.presentationml.tags+xml"/>
  <Override PartName="/ppt/tags/tag934.xml" ContentType="application/vnd.openxmlformats-officedocument.presentationml.tags+xml"/>
  <Override PartName="/ppt/tags/tag935.xml" ContentType="application/vnd.openxmlformats-officedocument.presentationml.tags+xml"/>
  <Override PartName="/ppt/tags/tag936.xml" ContentType="application/vnd.openxmlformats-officedocument.presentationml.tags+xml"/>
  <Override PartName="/ppt/tags/tag937.xml" ContentType="application/vnd.openxmlformats-officedocument.presentationml.tags+xml"/>
  <Override PartName="/ppt/tags/tag938.xml" ContentType="application/vnd.openxmlformats-officedocument.presentationml.tags+xml"/>
  <Override PartName="/ppt/tags/tag939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3"/>
  </p:notesMasterIdLst>
  <p:sldIdLst>
    <p:sldId id="2901" r:id="rId3"/>
    <p:sldId id="3385" r:id="rId4"/>
    <p:sldId id="3376" r:id="rId5"/>
    <p:sldId id="3391" r:id="rId6"/>
    <p:sldId id="3392" r:id="rId7"/>
    <p:sldId id="3393" r:id="rId8"/>
    <p:sldId id="3390" r:id="rId9"/>
    <p:sldId id="3394" r:id="rId10"/>
    <p:sldId id="3378" r:id="rId11"/>
    <p:sldId id="3395" r:id="rId12"/>
    <p:sldId id="3396" r:id="rId13"/>
    <p:sldId id="3397" r:id="rId14"/>
    <p:sldId id="3399" r:id="rId15"/>
    <p:sldId id="3398" r:id="rId16"/>
    <p:sldId id="3400" r:id="rId17"/>
    <p:sldId id="3403" r:id="rId18"/>
    <p:sldId id="3402" r:id="rId19"/>
    <p:sldId id="3432" r:id="rId20"/>
    <p:sldId id="3433" r:id="rId21"/>
    <p:sldId id="3434" r:id="rId22"/>
    <p:sldId id="3381" r:id="rId23"/>
    <p:sldId id="3382" r:id="rId24"/>
    <p:sldId id="3455" r:id="rId25"/>
    <p:sldId id="3473" r:id="rId26"/>
    <p:sldId id="3407" r:id="rId27"/>
    <p:sldId id="3405" r:id="rId28"/>
    <p:sldId id="3416" r:id="rId29"/>
    <p:sldId id="3415" r:id="rId30"/>
    <p:sldId id="3417" r:id="rId31"/>
    <p:sldId id="3418" r:id="rId32"/>
    <p:sldId id="3413" r:id="rId34"/>
    <p:sldId id="3420" r:id="rId35"/>
    <p:sldId id="3419" r:id="rId36"/>
    <p:sldId id="3421" r:id="rId37"/>
    <p:sldId id="3422" r:id="rId38"/>
    <p:sldId id="3424" r:id="rId39"/>
    <p:sldId id="3423" r:id="rId40"/>
    <p:sldId id="3425" r:id="rId41"/>
    <p:sldId id="3491" r:id="rId42"/>
    <p:sldId id="3497" r:id="rId43"/>
    <p:sldId id="3498" r:id="rId44"/>
    <p:sldId id="3499" r:id="rId45"/>
    <p:sldId id="3500" r:id="rId46"/>
  </p:sldIdLst>
  <p:sldSz cx="12192000" cy="6858000"/>
  <p:notesSz cx="6858000" cy="9144000"/>
  <p:custDataLst>
    <p:tags r:id="rId5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83" userDrawn="1">
          <p15:clr>
            <a:srgbClr val="A4A3A4"/>
          </p15:clr>
        </p15:guide>
        <p15:guide id="2" pos="7212" userDrawn="1">
          <p15:clr>
            <a:srgbClr val="A4A3A4"/>
          </p15:clr>
        </p15:guide>
        <p15:guide id="3" pos="492" userDrawn="1">
          <p15:clr>
            <a:srgbClr val="A4A3A4"/>
          </p15:clr>
        </p15:guide>
        <p15:guide id="4" pos="3701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刘云轩" initials="刘云轩" lastIdx="0" clrIdx="0"/>
  <p:cmAuthor id="2" name="lenovo" initials="l" lastIdx="0" clrIdx="1"/>
  <p:cmAuthor id="3" name="pylchj" initials="p" lastIdx="0" clrIdx="2"/>
  <p:cmAuthor id="4" name="化学王" initials="化" lastIdx="0" clrIdx="3"/>
  <p:cmAuthor id="5" name="王习习" initials="王" lastIdx="0" clrIdx="0"/>
  <p:cmAuthor id="6" name="jwzx" initials="j" lastIdx="0" clrIdx="5"/>
  <p:cmAuthor id="0" name="幸全" initials="" lastIdx="0" clrIdx="0"/>
  <p:cmAuthor id="7" name="Lenovo" initials="L" lastIdx="0" clrIdx="6"/>
  <p:cmAuthor id="9" name="zenglirong" initials="z" lastIdx="0" clrIdx="8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465" autoAdjust="0"/>
    <p:restoredTop sz="96366" autoAdjust="0"/>
  </p:normalViewPr>
  <p:slideViewPr>
    <p:cSldViewPr snapToGrid="0" showGuides="1">
      <p:cViewPr varScale="1">
        <p:scale>
          <a:sx n="114" d="100"/>
          <a:sy n="114" d="100"/>
        </p:scale>
        <p:origin x="444" y="108"/>
      </p:cViewPr>
      <p:guideLst>
        <p:guide orient="horz" pos="2283"/>
        <p:guide pos="7212"/>
        <p:guide pos="492"/>
        <p:guide pos="3701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1" Type="http://schemas.openxmlformats.org/officeDocument/2006/relationships/tags" Target="tags/tag939.xml"/><Relationship Id="rId50" Type="http://schemas.openxmlformats.org/officeDocument/2006/relationships/commentAuthors" Target="commentAuthors.xml"/><Relationship Id="rId5" Type="http://schemas.openxmlformats.org/officeDocument/2006/relationships/slide" Target="slides/slide3.xml"/><Relationship Id="rId49" Type="http://schemas.openxmlformats.org/officeDocument/2006/relationships/tableStyles" Target="tableStyles.xml"/><Relationship Id="rId48" Type="http://schemas.openxmlformats.org/officeDocument/2006/relationships/viewProps" Target="viewProps.xml"/><Relationship Id="rId47" Type="http://schemas.openxmlformats.org/officeDocument/2006/relationships/presProps" Target="presProps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slide" Target="slides/slide2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notesMaster" Target="notesMasters/notesMaster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image" Target="../media/image13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3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5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6.png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wmf"/></Relationships>
</file>

<file path=ppt/drawings/_rels/vmlDrawing6.vml.rels><?xml version="1.0" encoding="UTF-8" standalone="yes"?>
<Relationships xmlns="http://schemas.openxmlformats.org/package/2006/relationships"><Relationship Id="rId2" Type="http://schemas.openxmlformats.org/officeDocument/2006/relationships/image" Target="../media/image55.emf"/><Relationship Id="rId1" Type="http://schemas.openxmlformats.org/officeDocument/2006/relationships/image" Target="../media/image14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64.wmf"/></Relationships>
</file>

<file path=ppt/drawings/_rels/vmlDrawing8.vml.rels><?xml version="1.0" encoding="UTF-8" standalone="yes"?>
<Relationships xmlns="http://schemas.openxmlformats.org/package/2006/relationships"><Relationship Id="rId9" Type="http://schemas.openxmlformats.org/officeDocument/2006/relationships/image" Target="../media/image76.wmf"/><Relationship Id="rId8" Type="http://schemas.openxmlformats.org/officeDocument/2006/relationships/image" Target="../media/image75.wmf"/><Relationship Id="rId7" Type="http://schemas.openxmlformats.org/officeDocument/2006/relationships/image" Target="../media/image74.wmf"/><Relationship Id="rId6" Type="http://schemas.openxmlformats.org/officeDocument/2006/relationships/image" Target="../media/image73.wmf"/><Relationship Id="rId5" Type="http://schemas.openxmlformats.org/officeDocument/2006/relationships/image" Target="../media/image72.wmf"/><Relationship Id="rId4" Type="http://schemas.openxmlformats.org/officeDocument/2006/relationships/image" Target="../media/image71.wmf"/><Relationship Id="rId3" Type="http://schemas.openxmlformats.org/officeDocument/2006/relationships/image" Target="../media/image70.wmf"/><Relationship Id="rId2" Type="http://schemas.openxmlformats.org/officeDocument/2006/relationships/image" Target="../media/image69.wmf"/><Relationship Id="rId19" Type="http://schemas.openxmlformats.org/officeDocument/2006/relationships/image" Target="../media/image86.wmf"/><Relationship Id="rId18" Type="http://schemas.openxmlformats.org/officeDocument/2006/relationships/image" Target="../media/image85.wmf"/><Relationship Id="rId17" Type="http://schemas.openxmlformats.org/officeDocument/2006/relationships/image" Target="../media/image84.wmf"/><Relationship Id="rId16" Type="http://schemas.openxmlformats.org/officeDocument/2006/relationships/image" Target="../media/image83.wmf"/><Relationship Id="rId15" Type="http://schemas.openxmlformats.org/officeDocument/2006/relationships/image" Target="../media/image82.wmf"/><Relationship Id="rId14" Type="http://schemas.openxmlformats.org/officeDocument/2006/relationships/image" Target="../media/image81.wmf"/><Relationship Id="rId13" Type="http://schemas.openxmlformats.org/officeDocument/2006/relationships/image" Target="../media/image80.wmf"/><Relationship Id="rId12" Type="http://schemas.openxmlformats.org/officeDocument/2006/relationships/image" Target="../media/image79.wmf"/><Relationship Id="rId11" Type="http://schemas.openxmlformats.org/officeDocument/2006/relationships/image" Target="../media/image78.wmf"/><Relationship Id="rId10" Type="http://schemas.openxmlformats.org/officeDocument/2006/relationships/image" Target="../media/image77.wmf"/><Relationship Id="rId1" Type="http://schemas.openxmlformats.org/officeDocument/2006/relationships/image" Target="../media/image68.wmf"/></Relationships>
</file>

<file path=ppt/notesMasters/_rels/notes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tags" Target="../tags/tag938.xml"/><Relationship Id="rId5" Type="http://schemas.openxmlformats.org/officeDocument/2006/relationships/tags" Target="../tags/tag937.xml"/><Relationship Id="rId4" Type="http://schemas.openxmlformats.org/officeDocument/2006/relationships/tags" Target="../tags/tag936.xml"/><Relationship Id="rId3" Type="http://schemas.openxmlformats.org/officeDocument/2006/relationships/tags" Target="../tags/tag935.xml"/><Relationship Id="rId2" Type="http://schemas.openxmlformats.org/officeDocument/2006/relationships/tags" Target="../tags/tag934.xml"/><Relationship Id="rId1" Type="http://schemas.openxmlformats.org/officeDocument/2006/relationships/tags" Target="../tags/tag93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  <p:custDataLst>
              <p:tags r:id="rId1"/>
            </p:custDataLst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  <p:custDataLst>
              <p:tags r:id="rId2"/>
            </p:custDataLst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8BE8142-0CCB-4B30-8634-84F82F31B5C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  <p:custDataLst>
              <p:tags r:id="rId3"/>
            </p:custDataLst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  <p:custDataLst>
              <p:tags r:id="rId4"/>
            </p:custDataLst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  <p:custDataLst>
              <p:tags r:id="rId5"/>
            </p:custDataLst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  <p:custDataLst>
              <p:tags r:id="rId6"/>
            </p:custDataLst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5F9A5F8-FD4C-4FD5-9FEE-03A574BB73B8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4" Type="http://schemas.openxmlformats.org/officeDocument/2006/relationships/tags" Target="../tags/tag652.xml"/><Relationship Id="rId3" Type="http://schemas.openxmlformats.org/officeDocument/2006/relationships/tags" Target="../tags/tag651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/>
          <p:nvPr>
            <p:ph type="sldImg" idx="2"/>
            <p:custDataLst>
              <p:tags r:id="rId3"/>
            </p:custDataLst>
          </p:nvPr>
        </p:nvSpPr>
        <p:spPr/>
      </p:sp>
      <p:sp>
        <p:nvSpPr>
          <p:cNvPr id="3" name="文本占位符 2"/>
          <p:cNvSpPr txBox="1"/>
          <p:nvPr>
            <p:ph type="body" idx="3"/>
            <p:custDataLst>
              <p:tags r:id="rId4"/>
            </p:custDataLst>
          </p:nvPr>
        </p:nvSpPr>
        <p:spPr/>
        <p:txBody>
          <a:bodyPr/>
          <a:lstStyle/>
          <a:p>
            <a:r>
              <a:rPr lang="zh-CN" altLang="en-US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结构条件：侧链与苯环直接相连的碳至少连一个H</a:t>
            </a:r>
            <a:endParaRPr lang="zh-CN" altLang="en-US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7" Type="http://schemas.openxmlformats.org/officeDocument/2006/relationships/tags" Target="../tags/tag52.xml"/><Relationship Id="rId6" Type="http://schemas.openxmlformats.org/officeDocument/2006/relationships/tags" Target="../tags/tag51.xml"/><Relationship Id="rId5" Type="http://schemas.openxmlformats.org/officeDocument/2006/relationships/tags" Target="../tags/tag50.xml"/><Relationship Id="rId4" Type="http://schemas.openxmlformats.org/officeDocument/2006/relationships/tags" Target="../tags/tag49.xml"/><Relationship Id="rId3" Type="http://schemas.openxmlformats.org/officeDocument/2006/relationships/tags" Target="../tags/tag48.xml"/><Relationship Id="rId2" Type="http://schemas.openxmlformats.org/officeDocument/2006/relationships/tags" Target="../tags/tag47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7" Type="http://schemas.openxmlformats.org/officeDocument/2006/relationships/tags" Target="../tags/tag58.xml"/><Relationship Id="rId6" Type="http://schemas.openxmlformats.org/officeDocument/2006/relationships/tags" Target="../tags/tag57.xml"/><Relationship Id="rId5" Type="http://schemas.openxmlformats.org/officeDocument/2006/relationships/tags" Target="../tags/tag56.xml"/><Relationship Id="rId4" Type="http://schemas.openxmlformats.org/officeDocument/2006/relationships/tags" Target="../tags/tag55.xml"/><Relationship Id="rId3" Type="http://schemas.openxmlformats.org/officeDocument/2006/relationships/tags" Target="../tags/tag54.xml"/><Relationship Id="rId2" Type="http://schemas.openxmlformats.org/officeDocument/2006/relationships/tags" Target="../tags/tag53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6" Type="http://schemas.openxmlformats.org/officeDocument/2006/relationships/tags" Target="../tags/tag63.xml"/><Relationship Id="rId5" Type="http://schemas.openxmlformats.org/officeDocument/2006/relationships/tags" Target="../tags/tag62.xml"/><Relationship Id="rId4" Type="http://schemas.openxmlformats.org/officeDocument/2006/relationships/tags" Target="../tags/tag61.xml"/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6" Type="http://schemas.openxmlformats.org/officeDocument/2006/relationships/tags" Target="../tags/tag68.xml"/><Relationship Id="rId5" Type="http://schemas.openxmlformats.org/officeDocument/2006/relationships/tags" Target="../tags/tag67.xml"/><Relationship Id="rId4" Type="http://schemas.openxmlformats.org/officeDocument/2006/relationships/tags" Target="../tags/tag66.xml"/><Relationship Id="rId3" Type="http://schemas.openxmlformats.org/officeDocument/2006/relationships/tags" Target="../tags/tag65.xml"/><Relationship Id="rId2" Type="http://schemas.openxmlformats.org/officeDocument/2006/relationships/tags" Target="../tags/tag64.xml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5" Type="http://schemas.openxmlformats.org/officeDocument/2006/relationships/image" Target="../media/image6.png"/><Relationship Id="rId4" Type="http://schemas.openxmlformats.org/officeDocument/2006/relationships/tags" Target="../tags/tag71.xml"/><Relationship Id="rId3" Type="http://schemas.openxmlformats.org/officeDocument/2006/relationships/tags" Target="../tags/tag70.xml"/><Relationship Id="rId2" Type="http://schemas.openxmlformats.org/officeDocument/2006/relationships/tags" Target="../tags/tag69.xml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8" Type="http://schemas.openxmlformats.org/officeDocument/2006/relationships/tags" Target="../tags/tag76.xml"/><Relationship Id="rId7" Type="http://schemas.openxmlformats.org/officeDocument/2006/relationships/image" Target="../media/image8.png"/><Relationship Id="rId6" Type="http://schemas.openxmlformats.org/officeDocument/2006/relationships/tags" Target="../tags/tag75.xml"/><Relationship Id="rId5" Type="http://schemas.openxmlformats.org/officeDocument/2006/relationships/tags" Target="../tags/tag74.xml"/><Relationship Id="rId4" Type="http://schemas.openxmlformats.org/officeDocument/2006/relationships/tags" Target="../tags/tag73.xml"/><Relationship Id="rId3" Type="http://schemas.openxmlformats.org/officeDocument/2006/relationships/tags" Target="../tags/tag72.xml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8" Type="http://schemas.openxmlformats.org/officeDocument/2006/relationships/tags" Target="../tags/tag81.xml"/><Relationship Id="rId7" Type="http://schemas.openxmlformats.org/officeDocument/2006/relationships/tags" Target="../tags/tag80.xml"/><Relationship Id="rId6" Type="http://schemas.openxmlformats.org/officeDocument/2006/relationships/image" Target="../media/image9.png"/><Relationship Id="rId5" Type="http://schemas.openxmlformats.org/officeDocument/2006/relationships/tags" Target="../tags/tag79.xml"/><Relationship Id="rId4" Type="http://schemas.openxmlformats.org/officeDocument/2006/relationships/tags" Target="../tags/tag78.xml"/><Relationship Id="rId3" Type="http://schemas.openxmlformats.org/officeDocument/2006/relationships/tags" Target="../tags/tag77.xml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9" Type="http://schemas.openxmlformats.org/officeDocument/2006/relationships/tags" Target="../tags/tag88.xml"/><Relationship Id="rId8" Type="http://schemas.openxmlformats.org/officeDocument/2006/relationships/tags" Target="../tags/tag87.xml"/><Relationship Id="rId7" Type="http://schemas.openxmlformats.org/officeDocument/2006/relationships/tags" Target="../tags/tag86.xml"/><Relationship Id="rId6" Type="http://schemas.openxmlformats.org/officeDocument/2006/relationships/tags" Target="../tags/tag85.xml"/><Relationship Id="rId5" Type="http://schemas.openxmlformats.org/officeDocument/2006/relationships/tags" Target="../tags/tag84.xml"/><Relationship Id="rId4" Type="http://schemas.openxmlformats.org/officeDocument/2006/relationships/tags" Target="../tags/tag83.xml"/><Relationship Id="rId37" Type="http://schemas.openxmlformats.org/officeDocument/2006/relationships/tags" Target="../tags/tag116.xml"/><Relationship Id="rId36" Type="http://schemas.openxmlformats.org/officeDocument/2006/relationships/tags" Target="../tags/tag115.xml"/><Relationship Id="rId35" Type="http://schemas.openxmlformats.org/officeDocument/2006/relationships/tags" Target="../tags/tag114.xml"/><Relationship Id="rId34" Type="http://schemas.openxmlformats.org/officeDocument/2006/relationships/tags" Target="../tags/tag113.xml"/><Relationship Id="rId33" Type="http://schemas.openxmlformats.org/officeDocument/2006/relationships/tags" Target="../tags/tag112.xml"/><Relationship Id="rId32" Type="http://schemas.openxmlformats.org/officeDocument/2006/relationships/tags" Target="../tags/tag111.xml"/><Relationship Id="rId31" Type="http://schemas.openxmlformats.org/officeDocument/2006/relationships/tags" Target="../tags/tag110.xml"/><Relationship Id="rId30" Type="http://schemas.openxmlformats.org/officeDocument/2006/relationships/tags" Target="../tags/tag109.xml"/><Relationship Id="rId3" Type="http://schemas.openxmlformats.org/officeDocument/2006/relationships/tags" Target="../tags/tag82.xml"/><Relationship Id="rId29" Type="http://schemas.openxmlformats.org/officeDocument/2006/relationships/tags" Target="../tags/tag108.xml"/><Relationship Id="rId28" Type="http://schemas.openxmlformats.org/officeDocument/2006/relationships/tags" Target="../tags/tag107.xml"/><Relationship Id="rId27" Type="http://schemas.openxmlformats.org/officeDocument/2006/relationships/tags" Target="../tags/tag106.xml"/><Relationship Id="rId26" Type="http://schemas.openxmlformats.org/officeDocument/2006/relationships/tags" Target="../tags/tag105.xml"/><Relationship Id="rId25" Type="http://schemas.openxmlformats.org/officeDocument/2006/relationships/tags" Target="../tags/tag104.xml"/><Relationship Id="rId24" Type="http://schemas.openxmlformats.org/officeDocument/2006/relationships/tags" Target="../tags/tag103.xml"/><Relationship Id="rId23" Type="http://schemas.openxmlformats.org/officeDocument/2006/relationships/tags" Target="../tags/tag102.xml"/><Relationship Id="rId22" Type="http://schemas.openxmlformats.org/officeDocument/2006/relationships/tags" Target="../tags/tag101.xml"/><Relationship Id="rId21" Type="http://schemas.openxmlformats.org/officeDocument/2006/relationships/tags" Target="../tags/tag100.xml"/><Relationship Id="rId20" Type="http://schemas.openxmlformats.org/officeDocument/2006/relationships/tags" Target="../tags/tag99.xml"/><Relationship Id="rId2" Type="http://schemas.openxmlformats.org/officeDocument/2006/relationships/image" Target="../media/image10.png"/><Relationship Id="rId19" Type="http://schemas.openxmlformats.org/officeDocument/2006/relationships/tags" Target="../tags/tag98.xml"/><Relationship Id="rId18" Type="http://schemas.openxmlformats.org/officeDocument/2006/relationships/tags" Target="../tags/tag97.xml"/><Relationship Id="rId17" Type="http://schemas.openxmlformats.org/officeDocument/2006/relationships/tags" Target="../tags/tag96.xml"/><Relationship Id="rId16" Type="http://schemas.openxmlformats.org/officeDocument/2006/relationships/tags" Target="../tags/tag95.xml"/><Relationship Id="rId15" Type="http://schemas.openxmlformats.org/officeDocument/2006/relationships/tags" Target="../tags/tag94.xml"/><Relationship Id="rId14" Type="http://schemas.openxmlformats.org/officeDocument/2006/relationships/tags" Target="../tags/tag93.xml"/><Relationship Id="rId13" Type="http://schemas.openxmlformats.org/officeDocument/2006/relationships/tags" Target="../tags/tag92.xml"/><Relationship Id="rId12" Type="http://schemas.openxmlformats.org/officeDocument/2006/relationships/tags" Target="../tags/tag91.xml"/><Relationship Id="rId11" Type="http://schemas.openxmlformats.org/officeDocument/2006/relationships/tags" Target="../tags/tag90.xml"/><Relationship Id="rId10" Type="http://schemas.openxmlformats.org/officeDocument/2006/relationships/tags" Target="../tags/tag89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1.xml"/><Relationship Id="rId5" Type="http://schemas.openxmlformats.org/officeDocument/2006/relationships/tags" Target="../tags/tag10.xml"/><Relationship Id="rId4" Type="http://schemas.openxmlformats.org/officeDocument/2006/relationships/tags" Target="../tags/tag9.xml"/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6" Type="http://schemas.openxmlformats.org/officeDocument/2006/relationships/tags" Target="../tags/tag16.xml"/><Relationship Id="rId5" Type="http://schemas.openxmlformats.org/officeDocument/2006/relationships/tags" Target="../tags/tag15.xml"/><Relationship Id="rId4" Type="http://schemas.openxmlformats.org/officeDocument/2006/relationships/tags" Target="../tags/tag14.xml"/><Relationship Id="rId3" Type="http://schemas.openxmlformats.org/officeDocument/2006/relationships/tags" Target="../tags/tag13.xml"/><Relationship Id="rId2" Type="http://schemas.openxmlformats.org/officeDocument/2006/relationships/tags" Target="../tags/tag12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6" Type="http://schemas.openxmlformats.org/officeDocument/2006/relationships/tags" Target="../tags/tag21.xml"/><Relationship Id="rId5" Type="http://schemas.openxmlformats.org/officeDocument/2006/relationships/tags" Target="../tags/tag20.xml"/><Relationship Id="rId4" Type="http://schemas.openxmlformats.org/officeDocument/2006/relationships/tags" Target="../tags/tag19.xml"/><Relationship Id="rId3" Type="http://schemas.openxmlformats.org/officeDocument/2006/relationships/tags" Target="../tags/tag18.xml"/><Relationship Id="rId2" Type="http://schemas.openxmlformats.org/officeDocument/2006/relationships/tags" Target="../tags/tag17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9" Type="http://schemas.openxmlformats.org/officeDocument/2006/relationships/tags" Target="../tags/tag35.xml"/><Relationship Id="rId8" Type="http://schemas.openxmlformats.org/officeDocument/2006/relationships/tags" Target="../tags/tag34.xml"/><Relationship Id="rId7" Type="http://schemas.openxmlformats.org/officeDocument/2006/relationships/tags" Target="../tags/tag33.xml"/><Relationship Id="rId6" Type="http://schemas.openxmlformats.org/officeDocument/2006/relationships/tags" Target="../tags/tag32.xml"/><Relationship Id="rId5" Type="http://schemas.openxmlformats.org/officeDocument/2006/relationships/tags" Target="../tags/tag31.xml"/><Relationship Id="rId4" Type="http://schemas.openxmlformats.org/officeDocument/2006/relationships/tags" Target="../tags/tag30.xml"/><Relationship Id="rId3" Type="http://schemas.openxmlformats.org/officeDocument/2006/relationships/tags" Target="../tags/tag29.xml"/><Relationship Id="rId2" Type="http://schemas.openxmlformats.org/officeDocument/2006/relationships/tags" Target="../tags/tag28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image" Target="../media/image2.png"/><Relationship Id="rId6" Type="http://schemas.openxmlformats.org/officeDocument/2006/relationships/tags" Target="../tags/tag39.xml"/><Relationship Id="rId5" Type="http://schemas.openxmlformats.org/officeDocument/2006/relationships/image" Target="../media/image1.jpeg"/><Relationship Id="rId4" Type="http://schemas.openxmlformats.org/officeDocument/2006/relationships/tags" Target="../tags/tag38.xml"/><Relationship Id="rId3" Type="http://schemas.openxmlformats.org/officeDocument/2006/relationships/tags" Target="../tags/tag37.xml"/><Relationship Id="rId2" Type="http://schemas.openxmlformats.org/officeDocument/2006/relationships/tags" Target="../tags/tag36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9" Type="http://schemas.openxmlformats.org/officeDocument/2006/relationships/tags" Target="../tags/tag45.xml"/><Relationship Id="rId8" Type="http://schemas.openxmlformats.org/officeDocument/2006/relationships/tags" Target="../tags/tag44.xml"/><Relationship Id="rId7" Type="http://schemas.openxmlformats.org/officeDocument/2006/relationships/tags" Target="../tags/tag43.xml"/><Relationship Id="rId6" Type="http://schemas.openxmlformats.org/officeDocument/2006/relationships/tags" Target="../tags/tag42.xml"/><Relationship Id="rId5" Type="http://schemas.openxmlformats.org/officeDocument/2006/relationships/tags" Target="../tags/tag41.xml"/><Relationship Id="rId4" Type="http://schemas.microsoft.com/office/2007/relationships/hdphoto" Target="../media/image4.wdp"/><Relationship Id="rId3" Type="http://schemas.openxmlformats.org/officeDocument/2006/relationships/image" Target="../media/image3.png"/><Relationship Id="rId2" Type="http://schemas.openxmlformats.org/officeDocument/2006/relationships/tags" Target="../tags/tag40.xml"/><Relationship Id="rId11" Type="http://schemas.openxmlformats.org/officeDocument/2006/relationships/image" Target="../media/image5.png"/><Relationship Id="rId10" Type="http://schemas.openxmlformats.org/officeDocument/2006/relationships/tags" Target="../tags/tag46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31EE8115-81BC-428A-AB4B-158D48737464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88D3B12E-F791-4FCF-A96C-62947B59B16E}" type="slidenum">
              <a:rPr lang="zh-CN" altLang="en-US" smtClean="0"/>
            </a:fld>
            <a:endParaRPr lang="zh-CN" altLang="en-US"/>
          </a:p>
        </p:txBody>
      </p:sp>
      <p:sp>
        <p:nvSpPr>
          <p:cNvPr id="7" name="矩形 6"/>
          <p:cNvSpPr/>
          <p:nvPr userDrawn="1">
            <p:custDataLst>
              <p:tags r:id="rId5"/>
            </p:custDataLst>
          </p:nvPr>
        </p:nvSpPr>
        <p:spPr>
          <a:xfrm>
            <a:off x="231798" y="205037"/>
            <a:ext cx="431800" cy="444500"/>
          </a:xfrm>
          <a:prstGeom prst="rect">
            <a:avLst/>
          </a:prstGeom>
          <a:noFill/>
          <a:ln w="14605">
            <a:solidFill>
              <a:srgbClr val="7D417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 userDrawn="1">
            <p:custDataLst>
              <p:tags r:id="rId6"/>
            </p:custDataLst>
          </p:nvPr>
        </p:nvSpPr>
        <p:spPr>
          <a:xfrm>
            <a:off x="114323" y="87562"/>
            <a:ext cx="431800" cy="444500"/>
          </a:xfrm>
          <a:prstGeom prst="rect">
            <a:avLst/>
          </a:prstGeom>
          <a:solidFill>
            <a:srgbClr val="7D41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1" name="直接连接符 10"/>
          <p:cNvCxnSpPr/>
          <p:nvPr userDrawn="1">
            <p:custDataLst>
              <p:tags r:id="rId7"/>
            </p:custDataLst>
          </p:nvPr>
        </p:nvCxnSpPr>
        <p:spPr>
          <a:xfrm>
            <a:off x="781073" y="649537"/>
            <a:ext cx="11003490" cy="0"/>
          </a:xfrm>
          <a:prstGeom prst="line">
            <a:avLst/>
          </a:prstGeom>
          <a:ln w="14605">
            <a:solidFill>
              <a:srgbClr val="7D4178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31EE8115-81BC-428A-AB4B-158D48737464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88D3B12E-F791-4FCF-A96C-62947B59B1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3"/>
            </p:custDataLst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31EE8115-81BC-428A-AB4B-158D48737464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88D3B12E-F791-4FCF-A96C-62947B59B1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31EE8115-81BC-428A-AB4B-158D4873746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88D3B12E-F791-4FCF-A96C-62947B59B1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2"/>
            </p:custDataLst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31EE8115-81BC-428A-AB4B-158D4873746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88D3B12E-F791-4FCF-A96C-62947B59B1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标题与项目符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标题文本"/>
          <p:cNvSpPr txBox="1"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prstGeom prst="rect">
            <a:avLst/>
          </a:prstGeom>
        </p:spPr>
        <p:txBody>
          <a:bodyPr/>
          <a:lstStyle/>
          <a:p>
            <a:r>
              <a:t>标题文本</a:t>
            </a:r>
          </a:p>
        </p:txBody>
      </p:sp>
      <p:sp>
        <p:nvSpPr>
          <p:cNvPr id="59" name="幻灯片编号"/>
          <p:cNvSpPr txBox="1">
            <a:spLocks noGrp="1"/>
          </p:cNvSpPr>
          <p:nvPr>
            <p:ph type="sldNum" sz="quarter" idx="2"/>
            <p:custDataLst>
              <p:tags r:id="rId3"/>
            </p:custDataLst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</a:fld>
            <a:endParaRPr/>
          </a:p>
        </p:txBody>
      </p:sp>
      <p:sp>
        <p:nvSpPr>
          <p:cNvPr id="5" name="正文级别 1…"/>
          <p:cNvSpPr txBox="1">
            <a:spLocks noGrp="1"/>
          </p:cNvSpPr>
          <p:nvPr>
            <p:ph idx="1" hasCustomPrompt="1"/>
            <p:custDataLst>
              <p:tags r:id="rId4"/>
            </p:custDataLst>
          </p:nvPr>
        </p:nvSpPr>
        <p:spPr>
          <a:xfrm>
            <a:off x="1551929" y="2053198"/>
            <a:ext cx="7614369" cy="3541273"/>
          </a:xfrm>
          <a:prstGeom prst="rect">
            <a:avLst/>
          </a:prstGeom>
          <a:ln w="12700">
            <a:miter lim="400000"/>
          </a:ln>
        </p:spPr>
        <p:txBody>
          <a:bodyPr lIns="50800" tIns="50800" rIns="50800" bIns="50800" anchor="ctr">
            <a:normAutofit/>
          </a:bodyPr>
          <a:lstStyle>
            <a:lvl1pPr marL="0" indent="0">
              <a:buFont typeface="Arial" panose="020B0604020202020204" pitchFamily="34" charset="0"/>
              <a:buNone/>
              <a:defRPr b="0">
                <a:solidFill>
                  <a:srgbClr val="FFFFFF">
                    <a:alpha val="80000"/>
                  </a:srgb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>
              <a:buBlip>
                <a:blip r:embed="rId5"/>
              </a:buBlip>
            </a:lvl2pPr>
            <a:lvl3pPr marL="673100" indent="0">
              <a:buFont typeface="Arial" panose="020B0604020202020204" pitchFamily="34" charset="0"/>
              <a:buNone/>
              <a:defRPr b="0">
                <a:solidFill>
                  <a:srgbClr val="FFFFFF">
                    <a:alpha val="80000"/>
                  </a:srgb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3pPr>
            <a:lvl4pPr marL="1009650" indent="0">
              <a:buFont typeface="Arial" panose="020B0604020202020204" pitchFamily="34" charset="0"/>
              <a:buNone/>
              <a:defRPr b="0">
                <a:solidFill>
                  <a:srgbClr val="FFFFFF">
                    <a:alpha val="80000"/>
                  </a:srgb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4pPr>
            <a:lvl5pPr marL="1346200" indent="0">
              <a:buFont typeface="Arial" panose="020B0604020202020204" pitchFamily="34" charset="0"/>
              <a:buNone/>
              <a:defRPr b="0">
                <a:solidFill>
                  <a:srgbClr val="FFFFFF">
                    <a:alpha val="80000"/>
                  </a:srgb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5pPr>
          </a:lstStyle>
          <a:p>
            <a:r>
              <a:rPr err="1"/>
              <a:t>正文级别 1</a:t>
            </a:r>
            <a:endParaRPr err="1"/>
          </a:p>
          <a:p>
            <a:pPr lvl="2"/>
            <a:r>
              <a:rPr err="1"/>
              <a:t>正文级别 3</a:t>
            </a:r>
            <a:endParaRPr err="1"/>
          </a:p>
          <a:p>
            <a:pPr lvl="3"/>
            <a:r>
              <a:rPr err="1"/>
              <a:t>正文级别 4</a:t>
            </a:r>
            <a:endParaRPr err="1"/>
          </a:p>
          <a:p>
            <a:pPr lvl="4"/>
            <a:r>
              <a:rPr err="1"/>
              <a:t>正文级别 5</a:t>
            </a:r>
            <a:endParaRPr err="1"/>
          </a:p>
        </p:txBody>
      </p:sp>
    </p:spTree>
  </p:cSld>
  <p:clrMapOvr>
    <a:masterClrMapping/>
  </p:clrMapOvr>
  <p:transition spd="med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和内容"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圆角 1"/>
          <p:cNvSpPr/>
          <p:nvPr userDrawn="1">
            <p:custDataLst>
              <p:tags r:id="rId3"/>
            </p:custDataLst>
          </p:nvPr>
        </p:nvSpPr>
        <p:spPr>
          <a:xfrm>
            <a:off x="4202566" y="881300"/>
            <a:ext cx="3786868" cy="45719"/>
          </a:xfrm>
          <a:prstGeom prst="roundRect">
            <a:avLst>
              <a:gd name="adj" fmla="val 50000"/>
            </a:avLst>
          </a:prstGeom>
          <a:solidFill>
            <a:srgbClr val="00A5B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/>
          </a:p>
        </p:txBody>
      </p:sp>
      <p:grpSp>
        <p:nvGrpSpPr>
          <p:cNvPr id="3" name="组合 2"/>
          <p:cNvGrpSpPr/>
          <p:nvPr userDrawn="1">
            <p:custDataLst>
              <p:tags r:id="rId4"/>
            </p:custDataLst>
          </p:nvPr>
        </p:nvGrpSpPr>
        <p:grpSpPr>
          <a:xfrm>
            <a:off x="4931584" y="183551"/>
            <a:ext cx="2328832" cy="596721"/>
            <a:chOff x="2703768" y="3673387"/>
            <a:chExt cx="2328832" cy="596721"/>
          </a:xfrm>
        </p:grpSpPr>
        <p:sp>
          <p:nvSpPr>
            <p:cNvPr id="4" name="文本框 3"/>
            <p:cNvSpPr txBox="1"/>
            <p:nvPr>
              <p:custDataLst>
                <p:tags r:id="rId5"/>
              </p:custDataLst>
            </p:nvPr>
          </p:nvSpPr>
          <p:spPr>
            <a:xfrm>
              <a:off x="3277801" y="3704504"/>
              <a:ext cx="1754799" cy="5656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>
                <a:lnSpc>
                  <a:spcPct val="120000"/>
                </a:lnSpc>
              </a:pPr>
              <a:r>
                <a:rPr lang="zh-CN" altLang="en-US" sz="2800" b="1">
                  <a:solidFill>
                    <a:srgbClr val="AA66CC"/>
                  </a:solidFill>
                  <a:effectLst>
                    <a:innerShdw blurRad="63500" dist="50800">
                      <a:prstClr val="black">
                        <a:alpha val="50000"/>
                      </a:prstClr>
                    </a:innerShdw>
                  </a:effectLst>
                  <a:latin typeface="微软雅黑" panose="020B0503020204020204" charset="-122"/>
                  <a:ea typeface="微软雅黑" panose="020B0503020204020204" charset="-122"/>
                </a:rPr>
                <a:t>典例精讲</a:t>
              </a:r>
              <a:endParaRPr lang="zh-CN" altLang="en-US" sz="2800" b="1">
                <a:solidFill>
                  <a:srgbClr val="AA66CC"/>
                </a:solidFill>
                <a:effectLst>
                  <a:innerShdw blurRad="63500" dist="50800">
                    <a:prstClr val="black">
                      <a:alpha val="50000"/>
                    </a:prstClr>
                  </a:innerShdw>
                </a:effectLst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pic>
          <p:nvPicPr>
            <p:cNvPr id="5" name="图片 4"/>
            <p:cNvPicPr>
              <a:picLocks noChangeAspect="1"/>
            </p:cNvPicPr>
            <p:nvPr>
              <p:custDataLst>
                <p:tags r:id="rId6"/>
              </p:custDataLst>
            </p:nvPr>
          </p:nvPicPr>
          <p:blipFill>
            <a:blip r:embed="rId7"/>
            <a:stretch>
              <a:fillRect/>
            </a:stretch>
          </p:blipFill>
          <p:spPr>
            <a:xfrm>
              <a:off x="2703768" y="3673387"/>
              <a:ext cx="585455" cy="585455"/>
            </a:xfrm>
            <a:prstGeom prst="rect">
              <a:avLst/>
            </a:prstGeom>
          </p:spPr>
        </p:pic>
        <p:cxnSp>
          <p:nvCxnSpPr>
            <p:cNvPr id="6" name="直接连接符 5"/>
            <p:cNvCxnSpPr/>
            <p:nvPr>
              <p:custDataLst>
                <p:tags r:id="rId8"/>
              </p:custDataLst>
            </p:nvPr>
          </p:nvCxnSpPr>
          <p:spPr>
            <a:xfrm flipH="1">
              <a:off x="3299310" y="3792493"/>
              <a:ext cx="0" cy="435231"/>
            </a:xfrm>
            <a:prstGeom prst="line">
              <a:avLst/>
            </a:prstGeom>
            <a:ln w="28575">
              <a:solidFill>
                <a:srgbClr val="AA66C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spd="slow" advClick="0">
    <p:dissolv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和内容"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>
            <p:custDataLst>
              <p:tags r:id="rId3"/>
            </p:custDataLst>
          </p:nvPr>
        </p:nvGrpSpPr>
        <p:grpSpPr>
          <a:xfrm>
            <a:off x="4931584" y="220062"/>
            <a:ext cx="2372374" cy="565604"/>
            <a:chOff x="2703768" y="5321451"/>
            <a:chExt cx="2372374" cy="565604"/>
          </a:xfrm>
        </p:grpSpPr>
        <p:sp>
          <p:nvSpPr>
            <p:cNvPr id="3" name="文本框 2"/>
            <p:cNvSpPr txBox="1"/>
            <p:nvPr>
              <p:custDataLst>
                <p:tags r:id="rId4"/>
              </p:custDataLst>
            </p:nvPr>
          </p:nvSpPr>
          <p:spPr>
            <a:xfrm>
              <a:off x="3321343" y="5321451"/>
              <a:ext cx="1754799" cy="5656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>
                <a:lnSpc>
                  <a:spcPct val="120000"/>
                </a:lnSpc>
              </a:pPr>
              <a:r>
                <a:rPr lang="zh-CN" altLang="en-US" sz="2800" b="1">
                  <a:solidFill>
                    <a:srgbClr val="2BA3DD"/>
                  </a:solidFill>
                  <a:effectLst>
                    <a:innerShdw blurRad="63500" dist="50800">
                      <a:prstClr val="black">
                        <a:alpha val="50000"/>
                      </a:prstClr>
                    </a:innerShdw>
                  </a:effectLst>
                  <a:latin typeface="微软雅黑" panose="020B0503020204020204" charset="-122"/>
                  <a:ea typeface="微软雅黑" panose="020B0503020204020204" charset="-122"/>
                </a:rPr>
                <a:t>拓展延伸</a:t>
              </a:r>
              <a:endParaRPr lang="zh-CN" altLang="en-US" sz="2800" b="1">
                <a:solidFill>
                  <a:srgbClr val="2BA3DD"/>
                </a:solidFill>
                <a:effectLst>
                  <a:innerShdw blurRad="63500" dist="50800">
                    <a:prstClr val="black">
                      <a:alpha val="50000"/>
                    </a:prstClr>
                  </a:innerShdw>
                </a:effectLst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pic>
          <p:nvPicPr>
            <p:cNvPr id="4" name="图片 3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6"/>
            <a:stretch>
              <a:fillRect/>
            </a:stretch>
          </p:blipFill>
          <p:spPr>
            <a:xfrm>
              <a:off x="2703768" y="5341287"/>
              <a:ext cx="483549" cy="483549"/>
            </a:xfrm>
            <a:prstGeom prst="rect">
              <a:avLst/>
            </a:prstGeom>
          </p:spPr>
        </p:pic>
        <p:cxnSp>
          <p:nvCxnSpPr>
            <p:cNvPr id="5" name="直接连接符 4"/>
            <p:cNvCxnSpPr/>
            <p:nvPr>
              <p:custDataLst>
                <p:tags r:id="rId7"/>
              </p:custDataLst>
            </p:nvPr>
          </p:nvCxnSpPr>
          <p:spPr>
            <a:xfrm flipH="1">
              <a:off x="3299310" y="5389605"/>
              <a:ext cx="0" cy="435231"/>
            </a:xfrm>
            <a:prstGeom prst="line">
              <a:avLst/>
            </a:prstGeom>
            <a:ln w="28575">
              <a:solidFill>
                <a:srgbClr val="2AA0D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" name="矩形: 圆角 5"/>
          <p:cNvSpPr/>
          <p:nvPr userDrawn="1">
            <p:custDataLst>
              <p:tags r:id="rId8"/>
            </p:custDataLst>
          </p:nvPr>
        </p:nvSpPr>
        <p:spPr>
          <a:xfrm>
            <a:off x="4202566" y="865258"/>
            <a:ext cx="3786868" cy="45719"/>
          </a:xfrm>
          <a:prstGeom prst="roundRect">
            <a:avLst>
              <a:gd name="adj" fmla="val 50000"/>
            </a:avLst>
          </a:prstGeom>
          <a:solidFill>
            <a:srgbClr val="00A5B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/>
          </a:p>
        </p:txBody>
      </p:sp>
    </p:spTree>
  </p:cSld>
  <p:clrMapOvr>
    <a:masterClrMapping/>
  </p:clrMapOvr>
  <p:transition spd="slow" advClick="0">
    <p:dissolv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标题和内容"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圆角 1"/>
          <p:cNvSpPr/>
          <p:nvPr userDrawn="1">
            <p:custDataLst>
              <p:tags r:id="rId3"/>
            </p:custDataLst>
          </p:nvPr>
        </p:nvSpPr>
        <p:spPr>
          <a:xfrm>
            <a:off x="4202566" y="881300"/>
            <a:ext cx="3786868" cy="45719"/>
          </a:xfrm>
          <a:prstGeom prst="roundRect">
            <a:avLst>
              <a:gd name="adj" fmla="val 50000"/>
            </a:avLst>
          </a:prstGeom>
          <a:solidFill>
            <a:srgbClr val="00A5B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/>
          </a:p>
        </p:txBody>
      </p:sp>
      <p:grpSp>
        <p:nvGrpSpPr>
          <p:cNvPr id="3" name="组合 2"/>
          <p:cNvGrpSpPr/>
          <p:nvPr userDrawn="1">
            <p:custDataLst>
              <p:tags r:id="rId4"/>
            </p:custDataLst>
          </p:nvPr>
        </p:nvGrpSpPr>
        <p:grpSpPr>
          <a:xfrm>
            <a:off x="4861851" y="188185"/>
            <a:ext cx="2468299" cy="577391"/>
            <a:chOff x="4927165" y="188185"/>
            <a:chExt cx="2468299" cy="577391"/>
          </a:xfrm>
        </p:grpSpPr>
        <p:sp>
          <p:nvSpPr>
            <p:cNvPr id="4" name="文本框 3"/>
            <p:cNvSpPr txBox="1"/>
            <p:nvPr>
              <p:custDataLst>
                <p:tags r:id="rId5"/>
              </p:custDataLst>
            </p:nvPr>
          </p:nvSpPr>
          <p:spPr>
            <a:xfrm>
              <a:off x="5648724" y="194206"/>
              <a:ext cx="1746740" cy="5653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lnSpc>
                  <a:spcPct val="120000"/>
                </a:lnSpc>
                <a:defRPr sz="3600" b="1">
                  <a:cs typeface="+mn-ea"/>
                </a:defRPr>
              </a:lvl1pPr>
            </a:lstStyle>
            <a:p>
              <a:pPr algn="l"/>
              <a:r>
                <a:rPr lang="zh-CN" altLang="en-US" sz="2800">
                  <a:solidFill>
                    <a:srgbClr val="30A07D"/>
                  </a:solidFill>
                  <a:sym typeface="+mn-lt"/>
                </a:rPr>
                <a:t>新课导入</a:t>
              </a:r>
              <a:endParaRPr lang="zh-CN" altLang="en-US" sz="2800">
                <a:solidFill>
                  <a:srgbClr val="30A07D"/>
                </a:solidFill>
                <a:sym typeface="+mn-lt"/>
              </a:endParaRPr>
            </a:p>
          </p:txBody>
        </p:sp>
        <p:grpSp>
          <p:nvGrpSpPr>
            <p:cNvPr id="5" name="组合 4" descr="本素材由iSlide™ 提供 iSlide™尊重知识产权并注重保护用户享有的各项权利。郑重提醒您： iSlide™插件中提供的任何信息内容的所有权、知识产权归其原始权利人或权利受让人所有，您免费/购买获得的是信息内容的使用权，并受下述条款的约束； 1. 您仅可以个人非商业用途使用该等信息内容，不可将信息内容的全部或部分用于出售，或以出租、出借、转让、分销、发布等其他任何方式供他人使用； 2. 禁止在接入互联网或移动互联网的任何网站、平台、应用或程序上以任何方式为他人提供iSlide™插件资源内容的下载。 The resource is supplied by iSlide™. iSlide™ respects all intellectual property rights and protects all the rights its users acquired.Solemnly remind you: The ownership and intellectual property of the resources supplied in iSlide Add-in belongs to its owner or the assignee of this ownership.you only acquired the usage of the resources supplied in iSlide Add-in, as well as respected the following restrain terms: 1.You are only allowed to use such resource for personal and non-commercial aim, not allowed to use such resource or part of it for the sale; or rent, lend, transfer to others; or distribution or release it in any way. 2.You are not permitted to provide the resource of iSlide Add-in in any website, platform, application access to the Internet or mobile Internet." title="iSlide™ 版权声明  COPYRIGHT NOTICE"/>
            <p:cNvGrpSpPr/>
            <p:nvPr>
              <p:custDataLst>
                <p:tags r:id="rId6"/>
              </p:custDataLst>
            </p:nvPr>
          </p:nvGrpSpPr>
          <p:grpSpPr>
            <a:xfrm>
              <a:off x="4927165" y="188185"/>
              <a:ext cx="586295" cy="577391"/>
              <a:chOff x="3896662" y="1657699"/>
              <a:chExt cx="4398676" cy="4331872"/>
            </a:xfrm>
          </p:grpSpPr>
          <p:sp>
            <p:nvSpPr>
              <p:cNvPr id="7" name="íšļiḑe"/>
              <p:cNvSpPr/>
              <p:nvPr>
                <p:custDataLst>
                  <p:tags r:id="rId7"/>
                </p:custDataLst>
              </p:nvPr>
            </p:nvSpPr>
            <p:spPr bwMode="auto">
              <a:xfrm>
                <a:off x="3896662" y="3836482"/>
                <a:ext cx="4398676" cy="7194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>
                  <a:lnSpc>
                    <a:spcPct val="120000"/>
                  </a:lnSpc>
                </a:pPr>
              </a:p>
            </p:txBody>
          </p:sp>
          <p:sp>
            <p:nvSpPr>
              <p:cNvPr id="8" name="îṩ1îḋê"/>
              <p:cNvSpPr/>
              <p:nvPr>
                <p:custDataLst>
                  <p:tags r:id="rId8"/>
                </p:custDataLst>
              </p:nvPr>
            </p:nvSpPr>
            <p:spPr bwMode="auto">
              <a:xfrm>
                <a:off x="4852449" y="2001986"/>
                <a:ext cx="2492242" cy="3740930"/>
              </a:xfrm>
              <a:custGeom>
                <a:avLst/>
                <a:gdLst>
                  <a:gd name="T0" fmla="*/ 12 w 485"/>
                  <a:gd name="T1" fmla="*/ 728 h 728"/>
                  <a:gd name="T2" fmla="*/ 0 w 485"/>
                  <a:gd name="T3" fmla="*/ 720 h 728"/>
                  <a:gd name="T4" fmla="*/ 473 w 485"/>
                  <a:gd name="T5" fmla="*/ 0 h 728"/>
                  <a:gd name="T6" fmla="*/ 485 w 485"/>
                  <a:gd name="T7" fmla="*/ 8 h 728"/>
                  <a:gd name="T8" fmla="*/ 12 w 485"/>
                  <a:gd name="T9" fmla="*/ 728 h 7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5" h="728">
                    <a:moveTo>
                      <a:pt x="12" y="728"/>
                    </a:moveTo>
                    <a:lnTo>
                      <a:pt x="0" y="720"/>
                    </a:lnTo>
                    <a:lnTo>
                      <a:pt x="473" y="0"/>
                    </a:lnTo>
                    <a:lnTo>
                      <a:pt x="485" y="8"/>
                    </a:lnTo>
                    <a:lnTo>
                      <a:pt x="12" y="728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>
                  <a:lnSpc>
                    <a:spcPct val="120000"/>
                  </a:lnSpc>
                </a:pPr>
              </a:p>
            </p:txBody>
          </p:sp>
          <p:sp>
            <p:nvSpPr>
              <p:cNvPr id="9" name="íṧļîďé"/>
              <p:cNvSpPr/>
              <p:nvPr>
                <p:custDataLst>
                  <p:tags r:id="rId9"/>
                </p:custDataLst>
              </p:nvPr>
            </p:nvSpPr>
            <p:spPr bwMode="auto">
              <a:xfrm>
                <a:off x="4852449" y="2001986"/>
                <a:ext cx="2492242" cy="3740930"/>
              </a:xfrm>
              <a:custGeom>
                <a:avLst/>
                <a:gdLst>
                  <a:gd name="T0" fmla="*/ 473 w 485"/>
                  <a:gd name="T1" fmla="*/ 728 h 728"/>
                  <a:gd name="T2" fmla="*/ 0 w 485"/>
                  <a:gd name="T3" fmla="*/ 8 h 728"/>
                  <a:gd name="T4" fmla="*/ 12 w 485"/>
                  <a:gd name="T5" fmla="*/ 0 h 728"/>
                  <a:gd name="T6" fmla="*/ 485 w 485"/>
                  <a:gd name="T7" fmla="*/ 720 h 728"/>
                  <a:gd name="T8" fmla="*/ 473 w 485"/>
                  <a:gd name="T9" fmla="*/ 728 h 7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5" h="728">
                    <a:moveTo>
                      <a:pt x="473" y="728"/>
                    </a:moveTo>
                    <a:lnTo>
                      <a:pt x="0" y="8"/>
                    </a:lnTo>
                    <a:lnTo>
                      <a:pt x="12" y="0"/>
                    </a:lnTo>
                    <a:lnTo>
                      <a:pt x="485" y="720"/>
                    </a:lnTo>
                    <a:lnTo>
                      <a:pt x="473" y="728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>
                  <a:lnSpc>
                    <a:spcPct val="120000"/>
                  </a:lnSpc>
                </a:pPr>
              </a:p>
            </p:txBody>
          </p:sp>
          <p:sp>
            <p:nvSpPr>
              <p:cNvPr id="10" name="ïṥḷïḍe"/>
              <p:cNvSpPr/>
              <p:nvPr>
                <p:custDataLst>
                  <p:tags r:id="rId10"/>
                </p:custDataLst>
              </p:nvPr>
            </p:nvSpPr>
            <p:spPr bwMode="auto">
              <a:xfrm>
                <a:off x="4364280" y="1919768"/>
                <a:ext cx="3473721" cy="3905366"/>
              </a:xfrm>
              <a:custGeom>
                <a:avLst/>
                <a:gdLst>
                  <a:gd name="T0" fmla="*/ 0 w 676"/>
                  <a:gd name="T1" fmla="*/ 190 h 760"/>
                  <a:gd name="T2" fmla="*/ 338 w 676"/>
                  <a:gd name="T3" fmla="*/ 0 h 760"/>
                  <a:gd name="T4" fmla="*/ 676 w 676"/>
                  <a:gd name="T5" fmla="*/ 190 h 760"/>
                  <a:gd name="T6" fmla="*/ 676 w 676"/>
                  <a:gd name="T7" fmla="*/ 570 h 760"/>
                  <a:gd name="T8" fmla="*/ 338 w 676"/>
                  <a:gd name="T9" fmla="*/ 760 h 760"/>
                  <a:gd name="T10" fmla="*/ 0 w 676"/>
                  <a:gd name="T11" fmla="*/ 570 h 760"/>
                  <a:gd name="T12" fmla="*/ 0 w 676"/>
                  <a:gd name="T13" fmla="*/ 190 h 7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76" h="760">
                    <a:moveTo>
                      <a:pt x="0" y="190"/>
                    </a:moveTo>
                    <a:lnTo>
                      <a:pt x="338" y="0"/>
                    </a:lnTo>
                    <a:lnTo>
                      <a:pt x="676" y="190"/>
                    </a:lnTo>
                    <a:lnTo>
                      <a:pt x="676" y="570"/>
                    </a:lnTo>
                    <a:lnTo>
                      <a:pt x="338" y="760"/>
                    </a:lnTo>
                    <a:lnTo>
                      <a:pt x="0" y="570"/>
                    </a:lnTo>
                    <a:lnTo>
                      <a:pt x="0" y="19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>
                  <a:lnSpc>
                    <a:spcPct val="120000"/>
                  </a:lnSpc>
                </a:pPr>
              </a:p>
            </p:txBody>
          </p:sp>
          <p:sp>
            <p:nvSpPr>
              <p:cNvPr id="11" name="îślïḍé"/>
              <p:cNvSpPr/>
              <p:nvPr>
                <p:custDataLst>
                  <p:tags r:id="rId11"/>
                </p:custDataLst>
              </p:nvPr>
            </p:nvSpPr>
            <p:spPr bwMode="auto">
              <a:xfrm>
                <a:off x="4595517" y="2181840"/>
                <a:ext cx="3011243" cy="3381225"/>
              </a:xfrm>
              <a:custGeom>
                <a:avLst/>
                <a:gdLst>
                  <a:gd name="T0" fmla="*/ 0 w 586"/>
                  <a:gd name="T1" fmla="*/ 164 h 658"/>
                  <a:gd name="T2" fmla="*/ 293 w 586"/>
                  <a:gd name="T3" fmla="*/ 0 h 658"/>
                  <a:gd name="T4" fmla="*/ 586 w 586"/>
                  <a:gd name="T5" fmla="*/ 164 h 658"/>
                  <a:gd name="T6" fmla="*/ 586 w 586"/>
                  <a:gd name="T7" fmla="*/ 494 h 658"/>
                  <a:gd name="T8" fmla="*/ 293 w 586"/>
                  <a:gd name="T9" fmla="*/ 658 h 658"/>
                  <a:gd name="T10" fmla="*/ 0 w 586"/>
                  <a:gd name="T11" fmla="*/ 494 h 658"/>
                  <a:gd name="T12" fmla="*/ 0 w 586"/>
                  <a:gd name="T13" fmla="*/ 164 h 6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86" h="658">
                    <a:moveTo>
                      <a:pt x="0" y="164"/>
                    </a:moveTo>
                    <a:lnTo>
                      <a:pt x="293" y="0"/>
                    </a:lnTo>
                    <a:lnTo>
                      <a:pt x="586" y="164"/>
                    </a:lnTo>
                    <a:lnTo>
                      <a:pt x="586" y="494"/>
                    </a:lnTo>
                    <a:lnTo>
                      <a:pt x="293" y="658"/>
                    </a:lnTo>
                    <a:lnTo>
                      <a:pt x="0" y="494"/>
                    </a:lnTo>
                    <a:lnTo>
                      <a:pt x="0" y="164"/>
                    </a:lnTo>
                    <a:close/>
                  </a:path>
                </a:pathLst>
              </a:custGeom>
              <a:solidFill>
                <a:srgbClr val="FBD76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>
                  <a:lnSpc>
                    <a:spcPct val="120000"/>
                  </a:lnSpc>
                </a:pPr>
              </a:p>
            </p:txBody>
          </p:sp>
          <p:sp>
            <p:nvSpPr>
              <p:cNvPr id="12" name="ïṩ1ïdê"/>
              <p:cNvSpPr/>
              <p:nvPr>
                <p:custDataLst>
                  <p:tags r:id="rId12"/>
                </p:custDataLst>
              </p:nvPr>
            </p:nvSpPr>
            <p:spPr bwMode="auto">
              <a:xfrm>
                <a:off x="5638663" y="3178736"/>
                <a:ext cx="924955" cy="2774866"/>
              </a:xfrm>
              <a:custGeom>
                <a:avLst/>
                <a:gdLst>
                  <a:gd name="T0" fmla="*/ 0 w 256"/>
                  <a:gd name="T1" fmla="*/ 0 h 768"/>
                  <a:gd name="T2" fmla="*/ 0 w 256"/>
                  <a:gd name="T3" fmla="*/ 640 h 768"/>
                  <a:gd name="T4" fmla="*/ 128 w 256"/>
                  <a:gd name="T5" fmla="*/ 768 h 768"/>
                  <a:gd name="T6" fmla="*/ 256 w 256"/>
                  <a:gd name="T7" fmla="*/ 640 h 768"/>
                  <a:gd name="T8" fmla="*/ 256 w 256"/>
                  <a:gd name="T9" fmla="*/ 0 h 768"/>
                  <a:gd name="T10" fmla="*/ 0 w 256"/>
                  <a:gd name="T11" fmla="*/ 0 h 7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56" h="768">
                    <a:moveTo>
                      <a:pt x="0" y="0"/>
                    </a:moveTo>
                    <a:cubicBezTo>
                      <a:pt x="0" y="640"/>
                      <a:pt x="0" y="640"/>
                      <a:pt x="0" y="640"/>
                    </a:cubicBezTo>
                    <a:cubicBezTo>
                      <a:pt x="0" y="710"/>
                      <a:pt x="57" y="768"/>
                      <a:pt x="128" y="768"/>
                    </a:cubicBezTo>
                    <a:cubicBezTo>
                      <a:pt x="198" y="768"/>
                      <a:pt x="256" y="710"/>
                      <a:pt x="256" y="640"/>
                    </a:cubicBezTo>
                    <a:cubicBezTo>
                      <a:pt x="256" y="0"/>
                      <a:pt x="256" y="0"/>
                      <a:pt x="256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A0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>
                  <a:lnSpc>
                    <a:spcPct val="120000"/>
                  </a:lnSpc>
                </a:pPr>
              </a:p>
            </p:txBody>
          </p:sp>
          <p:sp>
            <p:nvSpPr>
              <p:cNvPr id="13" name="îṣľîďé"/>
              <p:cNvSpPr/>
              <p:nvPr>
                <p:custDataLst>
                  <p:tags r:id="rId13"/>
                </p:custDataLst>
              </p:nvPr>
            </p:nvSpPr>
            <p:spPr bwMode="auto">
              <a:xfrm>
                <a:off x="5602691" y="3142764"/>
                <a:ext cx="996896" cy="2846807"/>
              </a:xfrm>
              <a:custGeom>
                <a:avLst/>
                <a:gdLst>
                  <a:gd name="T0" fmla="*/ 138 w 276"/>
                  <a:gd name="T1" fmla="*/ 788 h 788"/>
                  <a:gd name="T2" fmla="*/ 0 w 276"/>
                  <a:gd name="T3" fmla="*/ 650 h 788"/>
                  <a:gd name="T4" fmla="*/ 0 w 276"/>
                  <a:gd name="T5" fmla="*/ 0 h 788"/>
                  <a:gd name="T6" fmla="*/ 276 w 276"/>
                  <a:gd name="T7" fmla="*/ 0 h 788"/>
                  <a:gd name="T8" fmla="*/ 276 w 276"/>
                  <a:gd name="T9" fmla="*/ 650 h 788"/>
                  <a:gd name="T10" fmla="*/ 138 w 276"/>
                  <a:gd name="T11" fmla="*/ 788 h 788"/>
                  <a:gd name="T12" fmla="*/ 20 w 276"/>
                  <a:gd name="T13" fmla="*/ 20 h 788"/>
                  <a:gd name="T14" fmla="*/ 20 w 276"/>
                  <a:gd name="T15" fmla="*/ 650 h 788"/>
                  <a:gd name="T16" fmla="*/ 138 w 276"/>
                  <a:gd name="T17" fmla="*/ 768 h 788"/>
                  <a:gd name="T18" fmla="*/ 256 w 276"/>
                  <a:gd name="T19" fmla="*/ 650 h 788"/>
                  <a:gd name="T20" fmla="*/ 256 w 276"/>
                  <a:gd name="T21" fmla="*/ 20 h 788"/>
                  <a:gd name="T22" fmla="*/ 20 w 276"/>
                  <a:gd name="T23" fmla="*/ 20 h 7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76" h="788">
                    <a:moveTo>
                      <a:pt x="138" y="788"/>
                    </a:moveTo>
                    <a:cubicBezTo>
                      <a:pt x="62" y="788"/>
                      <a:pt x="0" y="726"/>
                      <a:pt x="0" y="65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76" y="0"/>
                      <a:pt x="276" y="0"/>
                      <a:pt x="276" y="0"/>
                    </a:cubicBezTo>
                    <a:cubicBezTo>
                      <a:pt x="276" y="650"/>
                      <a:pt x="276" y="650"/>
                      <a:pt x="276" y="650"/>
                    </a:cubicBezTo>
                    <a:cubicBezTo>
                      <a:pt x="276" y="726"/>
                      <a:pt x="214" y="788"/>
                      <a:pt x="138" y="788"/>
                    </a:cubicBezTo>
                    <a:close/>
                    <a:moveTo>
                      <a:pt x="20" y="20"/>
                    </a:moveTo>
                    <a:cubicBezTo>
                      <a:pt x="20" y="650"/>
                      <a:pt x="20" y="650"/>
                      <a:pt x="20" y="650"/>
                    </a:cubicBezTo>
                    <a:cubicBezTo>
                      <a:pt x="20" y="715"/>
                      <a:pt x="73" y="768"/>
                      <a:pt x="138" y="768"/>
                    </a:cubicBezTo>
                    <a:cubicBezTo>
                      <a:pt x="203" y="768"/>
                      <a:pt x="256" y="715"/>
                      <a:pt x="256" y="650"/>
                    </a:cubicBezTo>
                    <a:cubicBezTo>
                      <a:pt x="256" y="20"/>
                      <a:pt x="256" y="20"/>
                      <a:pt x="256" y="20"/>
                    </a:cubicBezTo>
                    <a:lnTo>
                      <a:pt x="20" y="2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>
                  <a:lnSpc>
                    <a:spcPct val="120000"/>
                  </a:lnSpc>
                </a:pPr>
              </a:p>
            </p:txBody>
          </p:sp>
          <p:sp>
            <p:nvSpPr>
              <p:cNvPr id="14" name="íŝḷïde"/>
              <p:cNvSpPr/>
              <p:nvPr>
                <p:custDataLst>
                  <p:tags r:id="rId14"/>
                </p:custDataLst>
              </p:nvPr>
            </p:nvSpPr>
            <p:spPr bwMode="auto">
              <a:xfrm>
                <a:off x="5602691" y="3142764"/>
                <a:ext cx="996896" cy="2846807"/>
              </a:xfrm>
              <a:custGeom>
                <a:avLst/>
                <a:gdLst>
                  <a:gd name="T0" fmla="*/ 138 w 276"/>
                  <a:gd name="T1" fmla="*/ 788 h 788"/>
                  <a:gd name="T2" fmla="*/ 0 w 276"/>
                  <a:gd name="T3" fmla="*/ 650 h 788"/>
                  <a:gd name="T4" fmla="*/ 0 w 276"/>
                  <a:gd name="T5" fmla="*/ 0 h 788"/>
                  <a:gd name="T6" fmla="*/ 276 w 276"/>
                  <a:gd name="T7" fmla="*/ 0 h 788"/>
                  <a:gd name="T8" fmla="*/ 276 w 276"/>
                  <a:gd name="T9" fmla="*/ 650 h 788"/>
                  <a:gd name="T10" fmla="*/ 138 w 276"/>
                  <a:gd name="T11" fmla="*/ 788 h 788"/>
                  <a:gd name="T12" fmla="*/ 20 w 276"/>
                  <a:gd name="T13" fmla="*/ 20 h 788"/>
                  <a:gd name="T14" fmla="*/ 20 w 276"/>
                  <a:gd name="T15" fmla="*/ 650 h 788"/>
                  <a:gd name="T16" fmla="*/ 138 w 276"/>
                  <a:gd name="T17" fmla="*/ 768 h 788"/>
                  <a:gd name="T18" fmla="*/ 256 w 276"/>
                  <a:gd name="T19" fmla="*/ 650 h 788"/>
                  <a:gd name="T20" fmla="*/ 256 w 276"/>
                  <a:gd name="T21" fmla="*/ 20 h 788"/>
                  <a:gd name="T22" fmla="*/ 20 w 276"/>
                  <a:gd name="T23" fmla="*/ 20 h 7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76" h="788">
                    <a:moveTo>
                      <a:pt x="138" y="788"/>
                    </a:moveTo>
                    <a:cubicBezTo>
                      <a:pt x="62" y="788"/>
                      <a:pt x="0" y="726"/>
                      <a:pt x="0" y="65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76" y="0"/>
                      <a:pt x="276" y="0"/>
                      <a:pt x="276" y="0"/>
                    </a:cubicBezTo>
                    <a:cubicBezTo>
                      <a:pt x="276" y="650"/>
                      <a:pt x="276" y="650"/>
                      <a:pt x="276" y="650"/>
                    </a:cubicBezTo>
                    <a:cubicBezTo>
                      <a:pt x="276" y="726"/>
                      <a:pt x="214" y="788"/>
                      <a:pt x="138" y="788"/>
                    </a:cubicBezTo>
                    <a:close/>
                    <a:moveTo>
                      <a:pt x="20" y="20"/>
                    </a:moveTo>
                    <a:cubicBezTo>
                      <a:pt x="20" y="650"/>
                      <a:pt x="20" y="650"/>
                      <a:pt x="20" y="650"/>
                    </a:cubicBezTo>
                    <a:cubicBezTo>
                      <a:pt x="20" y="715"/>
                      <a:pt x="73" y="768"/>
                      <a:pt x="138" y="768"/>
                    </a:cubicBezTo>
                    <a:cubicBezTo>
                      <a:pt x="203" y="768"/>
                      <a:pt x="256" y="715"/>
                      <a:pt x="256" y="650"/>
                    </a:cubicBezTo>
                    <a:cubicBezTo>
                      <a:pt x="256" y="20"/>
                      <a:pt x="256" y="20"/>
                      <a:pt x="256" y="20"/>
                    </a:cubicBezTo>
                    <a:lnTo>
                      <a:pt x="20" y="2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>
                  <a:lnSpc>
                    <a:spcPct val="120000"/>
                  </a:lnSpc>
                </a:pPr>
              </a:p>
            </p:txBody>
          </p:sp>
          <p:sp>
            <p:nvSpPr>
              <p:cNvPr id="15" name="iṧḻiďè"/>
              <p:cNvSpPr/>
              <p:nvPr>
                <p:custDataLst>
                  <p:tags r:id="rId15"/>
                </p:custDataLst>
              </p:nvPr>
            </p:nvSpPr>
            <p:spPr bwMode="auto">
              <a:xfrm>
                <a:off x="5407422" y="2947496"/>
                <a:ext cx="1387433" cy="23124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>
                  <a:lnSpc>
                    <a:spcPct val="120000"/>
                  </a:lnSpc>
                </a:pPr>
              </a:p>
            </p:txBody>
          </p:sp>
          <p:sp>
            <p:nvSpPr>
              <p:cNvPr id="16" name="ïṥļíḑè"/>
              <p:cNvSpPr/>
              <p:nvPr>
                <p:custDataLst>
                  <p:tags r:id="rId16"/>
                </p:custDataLst>
              </p:nvPr>
            </p:nvSpPr>
            <p:spPr bwMode="auto">
              <a:xfrm>
                <a:off x="5366313" y="2911527"/>
                <a:ext cx="1464514" cy="303181"/>
              </a:xfrm>
              <a:custGeom>
                <a:avLst/>
                <a:gdLst>
                  <a:gd name="T0" fmla="*/ 285 w 285"/>
                  <a:gd name="T1" fmla="*/ 59 h 59"/>
                  <a:gd name="T2" fmla="*/ 0 w 285"/>
                  <a:gd name="T3" fmla="*/ 59 h 59"/>
                  <a:gd name="T4" fmla="*/ 0 w 285"/>
                  <a:gd name="T5" fmla="*/ 0 h 59"/>
                  <a:gd name="T6" fmla="*/ 285 w 285"/>
                  <a:gd name="T7" fmla="*/ 0 h 59"/>
                  <a:gd name="T8" fmla="*/ 285 w 285"/>
                  <a:gd name="T9" fmla="*/ 59 h 59"/>
                  <a:gd name="T10" fmla="*/ 15 w 285"/>
                  <a:gd name="T11" fmla="*/ 45 h 59"/>
                  <a:gd name="T12" fmla="*/ 271 w 285"/>
                  <a:gd name="T13" fmla="*/ 45 h 59"/>
                  <a:gd name="T14" fmla="*/ 271 w 285"/>
                  <a:gd name="T15" fmla="*/ 14 h 59"/>
                  <a:gd name="T16" fmla="*/ 15 w 285"/>
                  <a:gd name="T17" fmla="*/ 14 h 59"/>
                  <a:gd name="T18" fmla="*/ 15 w 285"/>
                  <a:gd name="T19" fmla="*/ 45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85" h="59">
                    <a:moveTo>
                      <a:pt x="285" y="59"/>
                    </a:moveTo>
                    <a:lnTo>
                      <a:pt x="0" y="59"/>
                    </a:lnTo>
                    <a:lnTo>
                      <a:pt x="0" y="0"/>
                    </a:lnTo>
                    <a:lnTo>
                      <a:pt x="285" y="0"/>
                    </a:lnTo>
                    <a:lnTo>
                      <a:pt x="285" y="59"/>
                    </a:lnTo>
                    <a:close/>
                    <a:moveTo>
                      <a:pt x="15" y="45"/>
                    </a:moveTo>
                    <a:lnTo>
                      <a:pt x="271" y="45"/>
                    </a:lnTo>
                    <a:lnTo>
                      <a:pt x="271" y="14"/>
                    </a:lnTo>
                    <a:lnTo>
                      <a:pt x="15" y="14"/>
                    </a:lnTo>
                    <a:lnTo>
                      <a:pt x="15" y="45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>
                  <a:lnSpc>
                    <a:spcPct val="120000"/>
                  </a:lnSpc>
                </a:pPr>
              </a:p>
            </p:txBody>
          </p:sp>
          <p:sp>
            <p:nvSpPr>
              <p:cNvPr id="17" name="ïṥ1íḓê"/>
              <p:cNvSpPr/>
              <p:nvPr>
                <p:custDataLst>
                  <p:tags r:id="rId17"/>
                </p:custDataLst>
              </p:nvPr>
            </p:nvSpPr>
            <p:spPr bwMode="auto">
              <a:xfrm>
                <a:off x="5638663" y="5223915"/>
                <a:ext cx="231240" cy="7194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>
                  <a:lnSpc>
                    <a:spcPct val="120000"/>
                  </a:lnSpc>
                </a:pPr>
              </a:p>
            </p:txBody>
          </p:sp>
          <p:sp>
            <p:nvSpPr>
              <p:cNvPr id="18" name="ïśļïde"/>
              <p:cNvSpPr/>
              <p:nvPr>
                <p:custDataLst>
                  <p:tags r:id="rId18"/>
                </p:custDataLst>
              </p:nvPr>
            </p:nvSpPr>
            <p:spPr bwMode="auto">
              <a:xfrm>
                <a:off x="5638663" y="4992675"/>
                <a:ext cx="231240" cy="7194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>
                  <a:lnSpc>
                    <a:spcPct val="120000"/>
                  </a:lnSpc>
                </a:pPr>
              </a:p>
            </p:txBody>
          </p:sp>
          <p:sp>
            <p:nvSpPr>
              <p:cNvPr id="19" name="í$ḷïḍé"/>
              <p:cNvSpPr/>
              <p:nvPr>
                <p:custDataLst>
                  <p:tags r:id="rId19"/>
                </p:custDataLst>
              </p:nvPr>
            </p:nvSpPr>
            <p:spPr bwMode="auto">
              <a:xfrm>
                <a:off x="5638663" y="4761438"/>
                <a:ext cx="231240" cy="7194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>
                  <a:lnSpc>
                    <a:spcPct val="120000"/>
                  </a:lnSpc>
                </a:pPr>
              </a:p>
            </p:txBody>
          </p:sp>
          <p:sp>
            <p:nvSpPr>
              <p:cNvPr id="20" name="íṧ1iḓé"/>
              <p:cNvSpPr/>
              <p:nvPr>
                <p:custDataLst>
                  <p:tags r:id="rId20"/>
                </p:custDataLst>
              </p:nvPr>
            </p:nvSpPr>
            <p:spPr bwMode="auto">
              <a:xfrm>
                <a:off x="5638663" y="4530197"/>
                <a:ext cx="231240" cy="7194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>
                  <a:lnSpc>
                    <a:spcPct val="120000"/>
                  </a:lnSpc>
                </a:pPr>
              </a:p>
            </p:txBody>
          </p:sp>
          <p:sp>
            <p:nvSpPr>
              <p:cNvPr id="21" name="îṥľïdé"/>
              <p:cNvSpPr/>
              <p:nvPr>
                <p:custDataLst>
                  <p:tags r:id="rId21"/>
                </p:custDataLst>
              </p:nvPr>
            </p:nvSpPr>
            <p:spPr bwMode="auto">
              <a:xfrm>
                <a:off x="5638663" y="4298960"/>
                <a:ext cx="231240" cy="7194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>
                  <a:lnSpc>
                    <a:spcPct val="120000"/>
                  </a:lnSpc>
                </a:pPr>
              </a:p>
            </p:txBody>
          </p:sp>
          <p:sp>
            <p:nvSpPr>
              <p:cNvPr id="22" name="íS1iďè"/>
              <p:cNvSpPr/>
              <p:nvPr>
                <p:custDataLst>
                  <p:tags r:id="rId22"/>
                </p:custDataLst>
              </p:nvPr>
            </p:nvSpPr>
            <p:spPr bwMode="auto">
              <a:xfrm>
                <a:off x="5638663" y="4067720"/>
                <a:ext cx="231240" cy="7194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>
                  <a:lnSpc>
                    <a:spcPct val="120000"/>
                  </a:lnSpc>
                </a:pPr>
              </a:p>
            </p:txBody>
          </p:sp>
          <p:sp>
            <p:nvSpPr>
              <p:cNvPr id="23" name="îšḻïdê"/>
              <p:cNvSpPr/>
              <p:nvPr>
                <p:custDataLst>
                  <p:tags r:id="rId23"/>
                </p:custDataLst>
              </p:nvPr>
            </p:nvSpPr>
            <p:spPr bwMode="auto">
              <a:xfrm>
                <a:off x="5638663" y="3836482"/>
                <a:ext cx="231240" cy="7194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>
                  <a:lnSpc>
                    <a:spcPct val="120000"/>
                  </a:lnSpc>
                </a:pPr>
              </a:p>
            </p:txBody>
          </p:sp>
          <p:sp>
            <p:nvSpPr>
              <p:cNvPr id="24" name="íṡļîďê"/>
              <p:cNvSpPr/>
              <p:nvPr>
                <p:custDataLst>
                  <p:tags r:id="rId24"/>
                </p:custDataLst>
              </p:nvPr>
            </p:nvSpPr>
            <p:spPr bwMode="auto">
              <a:xfrm>
                <a:off x="5638659" y="3605242"/>
                <a:ext cx="231240" cy="7194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>
                  <a:lnSpc>
                    <a:spcPct val="120000"/>
                  </a:lnSpc>
                </a:pPr>
              </a:p>
            </p:txBody>
          </p:sp>
          <p:sp>
            <p:nvSpPr>
              <p:cNvPr id="25" name="îṧ1ïdê"/>
              <p:cNvSpPr/>
              <p:nvPr>
                <p:custDataLst>
                  <p:tags r:id="rId25"/>
                </p:custDataLst>
              </p:nvPr>
            </p:nvSpPr>
            <p:spPr bwMode="auto">
              <a:xfrm>
                <a:off x="5638659" y="3374005"/>
                <a:ext cx="231240" cy="7194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>
                  <a:lnSpc>
                    <a:spcPct val="120000"/>
                  </a:lnSpc>
                </a:pPr>
              </a:p>
            </p:txBody>
          </p:sp>
          <p:sp>
            <p:nvSpPr>
              <p:cNvPr id="26" name="iṣḷíḓe"/>
              <p:cNvSpPr/>
              <p:nvPr>
                <p:custDataLst>
                  <p:tags r:id="rId26"/>
                </p:custDataLst>
              </p:nvPr>
            </p:nvSpPr>
            <p:spPr bwMode="auto">
              <a:xfrm>
                <a:off x="5499918" y="1894076"/>
                <a:ext cx="287764" cy="287764"/>
              </a:xfrm>
              <a:custGeom>
                <a:avLst/>
                <a:gdLst>
                  <a:gd name="T0" fmla="*/ 0 w 56"/>
                  <a:gd name="T1" fmla="*/ 56 h 56"/>
                  <a:gd name="T2" fmla="*/ 56 w 56"/>
                  <a:gd name="T3" fmla="*/ 0 h 56"/>
                  <a:gd name="T4" fmla="*/ 0 w 56"/>
                  <a:gd name="T5" fmla="*/ 56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6" h="56">
                    <a:moveTo>
                      <a:pt x="0" y="56"/>
                    </a:moveTo>
                    <a:lnTo>
                      <a:pt x="56" y="0"/>
                    </a:lnTo>
                    <a:lnTo>
                      <a:pt x="0" y="56"/>
                    </a:lnTo>
                    <a:close/>
                  </a:path>
                </a:pathLst>
              </a:custGeom>
              <a:noFill/>
              <a:ln w="22225" cap="flat">
                <a:solidFill>
                  <a:srgbClr val="000000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>
                  <a:lnSpc>
                    <a:spcPct val="120000"/>
                  </a:lnSpc>
                </a:pPr>
              </a:p>
            </p:txBody>
          </p:sp>
          <p:sp>
            <p:nvSpPr>
              <p:cNvPr id="27" name="íS1iḍe"/>
              <p:cNvSpPr/>
              <p:nvPr>
                <p:custDataLst>
                  <p:tags r:id="rId27"/>
                </p:custDataLst>
              </p:nvPr>
            </p:nvSpPr>
            <p:spPr bwMode="auto">
              <a:xfrm>
                <a:off x="5499918" y="1894076"/>
                <a:ext cx="287764" cy="287764"/>
              </a:xfrm>
              <a:custGeom>
                <a:avLst/>
                <a:gdLst>
                  <a:gd name="T0" fmla="*/ 0 w 56"/>
                  <a:gd name="T1" fmla="*/ 0 h 56"/>
                  <a:gd name="T2" fmla="*/ 56 w 56"/>
                  <a:gd name="T3" fmla="*/ 56 h 56"/>
                  <a:gd name="T4" fmla="*/ 0 w 56"/>
                  <a:gd name="T5" fmla="*/ 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6" h="56">
                    <a:moveTo>
                      <a:pt x="0" y="0"/>
                    </a:moveTo>
                    <a:lnTo>
                      <a:pt x="56" y="56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22225" cap="flat">
                <a:solidFill>
                  <a:srgbClr val="000000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>
                  <a:lnSpc>
                    <a:spcPct val="120000"/>
                  </a:lnSpc>
                </a:pPr>
              </a:p>
            </p:txBody>
          </p:sp>
          <p:sp>
            <p:nvSpPr>
              <p:cNvPr id="28" name="i$líḋé"/>
              <p:cNvSpPr/>
              <p:nvPr>
                <p:custDataLst>
                  <p:tags r:id="rId28"/>
                </p:custDataLst>
              </p:nvPr>
            </p:nvSpPr>
            <p:spPr bwMode="auto">
              <a:xfrm>
                <a:off x="5541027" y="1935186"/>
                <a:ext cx="205546" cy="205546"/>
              </a:xfrm>
              <a:custGeom>
                <a:avLst/>
                <a:gdLst>
                  <a:gd name="T0" fmla="*/ 40 w 40"/>
                  <a:gd name="T1" fmla="*/ 20 h 40"/>
                  <a:gd name="T2" fmla="*/ 20 w 40"/>
                  <a:gd name="T3" fmla="*/ 40 h 40"/>
                  <a:gd name="T4" fmla="*/ 0 w 40"/>
                  <a:gd name="T5" fmla="*/ 20 h 40"/>
                  <a:gd name="T6" fmla="*/ 20 w 40"/>
                  <a:gd name="T7" fmla="*/ 0 h 40"/>
                  <a:gd name="T8" fmla="*/ 40 w 40"/>
                  <a:gd name="T9" fmla="*/ 2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" h="40">
                    <a:moveTo>
                      <a:pt x="40" y="20"/>
                    </a:moveTo>
                    <a:lnTo>
                      <a:pt x="20" y="40"/>
                    </a:lnTo>
                    <a:lnTo>
                      <a:pt x="0" y="20"/>
                    </a:lnTo>
                    <a:lnTo>
                      <a:pt x="20" y="0"/>
                    </a:lnTo>
                    <a:lnTo>
                      <a:pt x="40" y="2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>
                  <a:lnSpc>
                    <a:spcPct val="120000"/>
                  </a:lnSpc>
                </a:pPr>
              </a:p>
            </p:txBody>
          </p:sp>
          <p:sp>
            <p:nvSpPr>
              <p:cNvPr id="29" name="îṥḷíḓè"/>
              <p:cNvSpPr/>
              <p:nvPr>
                <p:custDataLst>
                  <p:tags r:id="rId29"/>
                </p:custDataLst>
              </p:nvPr>
            </p:nvSpPr>
            <p:spPr bwMode="auto">
              <a:xfrm>
                <a:off x="6414596" y="1657699"/>
                <a:ext cx="380259" cy="380259"/>
              </a:xfrm>
              <a:custGeom>
                <a:avLst/>
                <a:gdLst>
                  <a:gd name="T0" fmla="*/ 0 w 74"/>
                  <a:gd name="T1" fmla="*/ 74 h 74"/>
                  <a:gd name="T2" fmla="*/ 74 w 74"/>
                  <a:gd name="T3" fmla="*/ 0 h 74"/>
                  <a:gd name="T4" fmla="*/ 0 w 74"/>
                  <a:gd name="T5" fmla="*/ 74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4" h="74">
                    <a:moveTo>
                      <a:pt x="0" y="74"/>
                    </a:moveTo>
                    <a:lnTo>
                      <a:pt x="74" y="0"/>
                    </a:lnTo>
                    <a:lnTo>
                      <a:pt x="0" y="74"/>
                    </a:lnTo>
                    <a:close/>
                  </a:path>
                </a:pathLst>
              </a:custGeom>
              <a:noFill/>
              <a:ln w="22225" cap="flat">
                <a:solidFill>
                  <a:srgbClr val="000000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>
                  <a:lnSpc>
                    <a:spcPct val="120000"/>
                  </a:lnSpc>
                </a:pPr>
              </a:p>
            </p:txBody>
          </p:sp>
          <p:sp>
            <p:nvSpPr>
              <p:cNvPr id="30" name="iSļîḋè"/>
              <p:cNvSpPr/>
              <p:nvPr>
                <p:custDataLst>
                  <p:tags r:id="rId30"/>
                </p:custDataLst>
              </p:nvPr>
            </p:nvSpPr>
            <p:spPr bwMode="auto">
              <a:xfrm>
                <a:off x="6414596" y="1657699"/>
                <a:ext cx="380259" cy="380259"/>
              </a:xfrm>
              <a:custGeom>
                <a:avLst/>
                <a:gdLst>
                  <a:gd name="T0" fmla="*/ 0 w 74"/>
                  <a:gd name="T1" fmla="*/ 0 h 74"/>
                  <a:gd name="T2" fmla="*/ 74 w 74"/>
                  <a:gd name="T3" fmla="*/ 74 h 74"/>
                  <a:gd name="T4" fmla="*/ 0 w 74"/>
                  <a:gd name="T5" fmla="*/ 0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4" h="74">
                    <a:moveTo>
                      <a:pt x="0" y="0"/>
                    </a:moveTo>
                    <a:lnTo>
                      <a:pt x="74" y="74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22225" cap="flat">
                <a:solidFill>
                  <a:srgbClr val="000000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>
                  <a:lnSpc>
                    <a:spcPct val="120000"/>
                  </a:lnSpc>
                </a:pPr>
              </a:p>
            </p:txBody>
          </p:sp>
          <p:sp>
            <p:nvSpPr>
              <p:cNvPr id="31" name="íṥḻíḓè"/>
              <p:cNvSpPr/>
              <p:nvPr>
                <p:custDataLst>
                  <p:tags r:id="rId31"/>
                </p:custDataLst>
              </p:nvPr>
            </p:nvSpPr>
            <p:spPr bwMode="auto">
              <a:xfrm>
                <a:off x="6471119" y="1714222"/>
                <a:ext cx="267209" cy="267209"/>
              </a:xfrm>
              <a:custGeom>
                <a:avLst/>
                <a:gdLst>
                  <a:gd name="T0" fmla="*/ 52 w 52"/>
                  <a:gd name="T1" fmla="*/ 26 h 52"/>
                  <a:gd name="T2" fmla="*/ 26 w 52"/>
                  <a:gd name="T3" fmla="*/ 52 h 52"/>
                  <a:gd name="T4" fmla="*/ 0 w 52"/>
                  <a:gd name="T5" fmla="*/ 26 h 52"/>
                  <a:gd name="T6" fmla="*/ 26 w 52"/>
                  <a:gd name="T7" fmla="*/ 0 h 52"/>
                  <a:gd name="T8" fmla="*/ 52 w 52"/>
                  <a:gd name="T9" fmla="*/ 26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" h="52">
                    <a:moveTo>
                      <a:pt x="52" y="26"/>
                    </a:moveTo>
                    <a:lnTo>
                      <a:pt x="26" y="52"/>
                    </a:lnTo>
                    <a:lnTo>
                      <a:pt x="0" y="26"/>
                    </a:lnTo>
                    <a:lnTo>
                      <a:pt x="26" y="0"/>
                    </a:lnTo>
                    <a:lnTo>
                      <a:pt x="52" y="26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>
                  <a:lnSpc>
                    <a:spcPct val="120000"/>
                  </a:lnSpc>
                </a:pPr>
              </a:p>
            </p:txBody>
          </p:sp>
          <p:sp>
            <p:nvSpPr>
              <p:cNvPr id="32" name="îṡ1ïḍe"/>
              <p:cNvSpPr/>
              <p:nvPr>
                <p:custDataLst>
                  <p:tags r:id="rId32"/>
                </p:custDataLst>
              </p:nvPr>
            </p:nvSpPr>
            <p:spPr bwMode="auto">
              <a:xfrm>
                <a:off x="6173078" y="2371968"/>
                <a:ext cx="143882" cy="143882"/>
              </a:xfrm>
              <a:custGeom>
                <a:avLst/>
                <a:gdLst>
                  <a:gd name="T0" fmla="*/ 0 w 28"/>
                  <a:gd name="T1" fmla="*/ 28 h 28"/>
                  <a:gd name="T2" fmla="*/ 28 w 28"/>
                  <a:gd name="T3" fmla="*/ 0 h 28"/>
                  <a:gd name="T4" fmla="*/ 0 w 28"/>
                  <a:gd name="T5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8" h="28">
                    <a:moveTo>
                      <a:pt x="0" y="28"/>
                    </a:moveTo>
                    <a:lnTo>
                      <a:pt x="28" y="0"/>
                    </a:lnTo>
                    <a:lnTo>
                      <a:pt x="0" y="28"/>
                    </a:lnTo>
                    <a:close/>
                  </a:path>
                </a:pathLst>
              </a:custGeom>
              <a:noFill/>
              <a:ln w="22225" cap="flat">
                <a:solidFill>
                  <a:srgbClr val="000000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>
                  <a:lnSpc>
                    <a:spcPct val="120000"/>
                  </a:lnSpc>
                </a:pPr>
              </a:p>
            </p:txBody>
          </p:sp>
          <p:sp>
            <p:nvSpPr>
              <p:cNvPr id="33" name="îṡḻîḑê"/>
              <p:cNvSpPr/>
              <p:nvPr>
                <p:custDataLst>
                  <p:tags r:id="rId33"/>
                </p:custDataLst>
              </p:nvPr>
            </p:nvSpPr>
            <p:spPr bwMode="auto">
              <a:xfrm>
                <a:off x="6173078" y="2371968"/>
                <a:ext cx="143882" cy="143882"/>
              </a:xfrm>
              <a:custGeom>
                <a:avLst/>
                <a:gdLst>
                  <a:gd name="T0" fmla="*/ 0 w 28"/>
                  <a:gd name="T1" fmla="*/ 0 h 28"/>
                  <a:gd name="T2" fmla="*/ 28 w 28"/>
                  <a:gd name="T3" fmla="*/ 28 h 28"/>
                  <a:gd name="T4" fmla="*/ 0 w 28"/>
                  <a:gd name="T5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8" h="28">
                    <a:moveTo>
                      <a:pt x="0" y="0"/>
                    </a:moveTo>
                    <a:lnTo>
                      <a:pt x="28" y="28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22225" cap="flat">
                <a:solidFill>
                  <a:srgbClr val="000000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>
                  <a:lnSpc>
                    <a:spcPct val="120000"/>
                  </a:lnSpc>
                </a:pPr>
              </a:p>
            </p:txBody>
          </p:sp>
          <p:sp>
            <p:nvSpPr>
              <p:cNvPr id="34" name="îsļîdé"/>
              <p:cNvSpPr/>
              <p:nvPr>
                <p:custDataLst>
                  <p:tags r:id="rId34"/>
                </p:custDataLst>
              </p:nvPr>
            </p:nvSpPr>
            <p:spPr bwMode="auto">
              <a:xfrm>
                <a:off x="6193633" y="2392523"/>
                <a:ext cx="102773" cy="102773"/>
              </a:xfrm>
              <a:custGeom>
                <a:avLst/>
                <a:gdLst>
                  <a:gd name="T0" fmla="*/ 20 w 20"/>
                  <a:gd name="T1" fmla="*/ 10 h 20"/>
                  <a:gd name="T2" fmla="*/ 10 w 20"/>
                  <a:gd name="T3" fmla="*/ 20 h 20"/>
                  <a:gd name="T4" fmla="*/ 0 w 20"/>
                  <a:gd name="T5" fmla="*/ 10 h 20"/>
                  <a:gd name="T6" fmla="*/ 10 w 20"/>
                  <a:gd name="T7" fmla="*/ 0 h 20"/>
                  <a:gd name="T8" fmla="*/ 20 w 20"/>
                  <a:gd name="T9" fmla="*/ 1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20">
                    <a:moveTo>
                      <a:pt x="20" y="10"/>
                    </a:moveTo>
                    <a:lnTo>
                      <a:pt x="10" y="20"/>
                    </a:lnTo>
                    <a:lnTo>
                      <a:pt x="0" y="10"/>
                    </a:lnTo>
                    <a:lnTo>
                      <a:pt x="10" y="0"/>
                    </a:lnTo>
                    <a:lnTo>
                      <a:pt x="20" y="1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>
                  <a:lnSpc>
                    <a:spcPct val="120000"/>
                  </a:lnSpc>
                </a:pPr>
              </a:p>
            </p:txBody>
          </p:sp>
          <p:sp>
            <p:nvSpPr>
              <p:cNvPr id="35" name="işḻíḋé"/>
              <p:cNvSpPr/>
              <p:nvPr>
                <p:custDataLst>
                  <p:tags r:id="rId35"/>
                </p:custDataLst>
              </p:nvPr>
            </p:nvSpPr>
            <p:spPr bwMode="auto">
              <a:xfrm>
                <a:off x="5921286" y="2567237"/>
                <a:ext cx="107913" cy="107913"/>
              </a:xfrm>
              <a:prstGeom prst="ellipse">
                <a:avLst/>
              </a:prstGeom>
              <a:noFill/>
              <a:ln w="22225" cap="flat">
                <a:solidFill>
                  <a:srgbClr val="000000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>
                  <a:lnSpc>
                    <a:spcPct val="120000"/>
                  </a:lnSpc>
                </a:pPr>
              </a:p>
            </p:txBody>
          </p:sp>
          <p:sp>
            <p:nvSpPr>
              <p:cNvPr id="36" name="îṣḷïḑê"/>
              <p:cNvSpPr/>
              <p:nvPr>
                <p:custDataLst>
                  <p:tags r:id="rId36"/>
                </p:custDataLst>
              </p:nvPr>
            </p:nvSpPr>
            <p:spPr bwMode="auto">
              <a:xfrm>
                <a:off x="6049751" y="2053373"/>
                <a:ext cx="143882" cy="143882"/>
              </a:xfrm>
              <a:prstGeom prst="ellipse">
                <a:avLst/>
              </a:prstGeom>
              <a:noFill/>
              <a:ln w="22225" cap="flat">
                <a:solidFill>
                  <a:srgbClr val="000000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>
                  <a:lnSpc>
                    <a:spcPct val="120000"/>
                  </a:lnSpc>
                </a:pPr>
              </a:p>
            </p:txBody>
          </p:sp>
        </p:grpSp>
        <p:cxnSp>
          <p:nvCxnSpPr>
            <p:cNvPr id="6" name="直接连接符 5"/>
            <p:cNvCxnSpPr/>
            <p:nvPr>
              <p:custDataLst>
                <p:tags r:id="rId37"/>
              </p:custDataLst>
            </p:nvPr>
          </p:nvCxnSpPr>
          <p:spPr>
            <a:xfrm flipH="1">
              <a:off x="5643214" y="259265"/>
              <a:ext cx="0" cy="435231"/>
            </a:xfrm>
            <a:prstGeom prst="line">
              <a:avLst/>
            </a:prstGeom>
            <a:ln w="28575">
              <a:solidFill>
                <a:srgbClr val="30A07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spd="slow" advClick="0">
    <p:dissolv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31EE8115-81BC-428A-AB4B-158D4873746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88D3B12E-F791-4FCF-A96C-62947B59B1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31EE8115-81BC-428A-AB4B-158D4873746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88D3B12E-F791-4FCF-A96C-62947B59B1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31EE8115-81BC-428A-AB4B-158D4873746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88D3B12E-F791-4FCF-A96C-62947B59B1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31EE8115-81BC-428A-AB4B-158D48737464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88D3B12E-F791-4FCF-A96C-62947B59B1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  <p:custDataLst>
              <p:tags r:id="rId5"/>
            </p:custDataLst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31EE8115-81BC-428A-AB4B-158D48737464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88D3B12E-F791-4FCF-A96C-62947B59B1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 userDrawn="1">
            <p:custDataLst>
              <p:tags r:id="rId2"/>
            </p:custDataLst>
          </p:nvPr>
        </p:nvSpPr>
        <p:spPr>
          <a:xfrm>
            <a:off x="0" y="4500879"/>
            <a:ext cx="12192000" cy="157480"/>
          </a:xfrm>
          <a:custGeom>
            <a:avLst/>
            <a:gdLst/>
            <a:ahLst/>
            <a:cxnLst/>
            <a:rect l="l" t="t" r="r" b="b"/>
            <a:pathLst>
              <a:path w="12192000" h="157479">
                <a:moveTo>
                  <a:pt x="12192000" y="156972"/>
                </a:moveTo>
                <a:lnTo>
                  <a:pt x="0" y="156972"/>
                </a:lnTo>
                <a:lnTo>
                  <a:pt x="0" y="0"/>
                </a:lnTo>
                <a:lnTo>
                  <a:pt x="12192000" y="0"/>
                </a:lnTo>
                <a:lnTo>
                  <a:pt x="12192000" y="156972"/>
                </a:lnTo>
                <a:close/>
              </a:path>
            </a:pathLst>
          </a:custGeom>
          <a:solidFill>
            <a:srgbClr val="75207D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/>
          <p:nvPr userDrawn="1">
            <p:custDataLst>
              <p:tags r:id="rId3"/>
            </p:custDataLst>
          </p:nvPr>
        </p:nvSpPr>
        <p:spPr>
          <a:xfrm>
            <a:off x="0" y="1478915"/>
            <a:ext cx="12192000" cy="2878455"/>
          </a:xfrm>
          <a:custGeom>
            <a:avLst/>
            <a:gdLst/>
            <a:ahLst/>
            <a:cxnLst/>
            <a:rect l="l" t="t" r="r" b="b"/>
            <a:pathLst>
              <a:path w="12192000" h="1708785">
                <a:moveTo>
                  <a:pt x="12192000" y="1708404"/>
                </a:moveTo>
                <a:lnTo>
                  <a:pt x="0" y="1708404"/>
                </a:lnTo>
                <a:lnTo>
                  <a:pt x="0" y="0"/>
                </a:lnTo>
                <a:lnTo>
                  <a:pt x="12192000" y="0"/>
                </a:lnTo>
                <a:lnTo>
                  <a:pt x="12192000" y="1708404"/>
                </a:lnTo>
                <a:close/>
              </a:path>
            </a:pathLst>
          </a:custGeom>
          <a:solidFill>
            <a:srgbClr val="75207D"/>
          </a:solidFill>
        </p:spPr>
        <p:txBody>
          <a:bodyPr wrap="square" lIns="0" tIns="0" rIns="0" bIns="0" rtlCol="0"/>
          <a:lstStyle/>
          <a:p/>
        </p:txBody>
      </p:sp>
      <p:pic>
        <p:nvPicPr>
          <p:cNvPr id="23" name="图片 22" descr="QR 代码&#10;&#10;描述已自动生成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34" t="62250" r="66901" b="20306"/>
          <a:stretch>
            <a:fillRect/>
          </a:stretch>
        </p:blipFill>
        <p:spPr>
          <a:xfrm>
            <a:off x="9904730" y="5099050"/>
            <a:ext cx="1153795" cy="1153795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7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-132466" y="254"/>
            <a:ext cx="3627379" cy="915035"/>
          </a:xfrm>
          <a:prstGeom prst="rect">
            <a:avLst/>
          </a:prstGeom>
        </p:spPr>
      </p:pic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 descr="城市的风景&#10;&#10;描述已自动生成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5271" b="5271"/>
          <a:stretch>
            <a:fillRect/>
          </a:stretch>
        </p:blipFill>
        <p:spPr>
          <a:xfrm>
            <a:off x="-1" y="0"/>
            <a:ext cx="12192002" cy="6858000"/>
          </a:xfrm>
          <a:prstGeom prst="rect">
            <a:avLst/>
          </a:prstGeom>
        </p:spPr>
      </p:pic>
      <p:sp>
        <p:nvSpPr>
          <p:cNvPr id="21" name="矩形 20"/>
          <p:cNvSpPr/>
          <p:nvPr userDrawn="1">
            <p:custDataLst>
              <p:tags r:id="rId5"/>
            </p:custDataLst>
          </p:nvPr>
        </p:nvSpPr>
        <p:spPr>
          <a:xfrm>
            <a:off x="-1" y="0"/>
            <a:ext cx="12192000" cy="6857999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4000"/>
                </a:schemeClr>
              </a:gs>
              <a:gs pos="100000">
                <a:schemeClr val="bg1">
                  <a:alpha val="9000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2" name="直接连接符 21"/>
          <p:cNvCxnSpPr/>
          <p:nvPr userDrawn="1">
            <p:custDataLst>
              <p:tags r:id="rId6"/>
            </p:custDataLst>
          </p:nvPr>
        </p:nvCxnSpPr>
        <p:spPr>
          <a:xfrm>
            <a:off x="2600325" y="6586351"/>
            <a:ext cx="824230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椭圆 22"/>
          <p:cNvSpPr/>
          <p:nvPr userDrawn="1">
            <p:custDataLst>
              <p:tags r:id="rId7"/>
            </p:custDataLst>
          </p:nvPr>
        </p:nvSpPr>
        <p:spPr>
          <a:xfrm>
            <a:off x="11322466" y="6485096"/>
            <a:ext cx="212408" cy="212408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Text Box 5"/>
          <p:cNvSpPr txBox="1">
            <a:spLocks noChangeArrowheads="1"/>
          </p:cNvSpPr>
          <p:nvPr userDrawn="1">
            <p:custDataLst>
              <p:tags r:id="rId8"/>
            </p:custDataLst>
          </p:nvPr>
        </p:nvSpPr>
        <p:spPr bwMode="auto">
          <a:xfrm>
            <a:off x="11347217" y="6529745"/>
            <a:ext cx="162906" cy="123111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50000"/>
              </a:spcBef>
              <a:defRPr/>
            </a:pPr>
            <a:fld id="{D20FBB10-46AB-4BC8-8DA5-3701124350C3}" type="slidenum">
              <a:rPr lang="en-US" altLang="zh-CN" sz="800" b="1" smtClean="0">
                <a:latin typeface="+mj-lt"/>
                <a:ea typeface="Heiti SC Light" pitchFamily="2" charset="-122"/>
              </a:rPr>
            </a:fld>
            <a:endParaRPr lang="en-US" altLang="zh-CN" sz="1400" b="1">
              <a:latin typeface="+mj-lt"/>
              <a:ea typeface="Heiti SC Light" pitchFamily="2" charset="-122"/>
            </a:endParaRPr>
          </a:p>
        </p:txBody>
      </p:sp>
      <p:sp>
        <p:nvSpPr>
          <p:cNvPr id="25" name="文本框 24"/>
          <p:cNvSpPr txBox="1"/>
          <p:nvPr userDrawn="1">
            <p:custDataLst>
              <p:tags r:id="rId9"/>
            </p:custDataLst>
          </p:nvPr>
        </p:nvSpPr>
        <p:spPr>
          <a:xfrm>
            <a:off x="10858318" y="6485096"/>
            <a:ext cx="473206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">
                <a:latin typeface="+mj-ea"/>
                <a:ea typeface="+mj-ea"/>
              </a:rPr>
              <a:t>PAGE</a:t>
            </a:r>
            <a:endParaRPr lang="zh-CN" altLang="en-US" sz="800">
              <a:latin typeface="+mj-ea"/>
              <a:ea typeface="+mj-ea"/>
            </a:endParaRPr>
          </a:p>
        </p:txBody>
      </p:sp>
      <p:pic>
        <p:nvPicPr>
          <p:cNvPr id="26" name="图片 25" descr="文本&#10;&#10;描述已自动生成"/>
          <p:cNvPicPr>
            <a:picLocks noChangeAspect="1"/>
          </p:cNvPicPr>
          <p:nvPr userDrawn="1">
            <p:custDataLst>
              <p:tags r:id="rId10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184" y="6304836"/>
            <a:ext cx="1918022" cy="348020"/>
          </a:xfrm>
          <a:prstGeom prst="rect">
            <a:avLst/>
          </a:prstGeom>
        </p:spPr>
      </p:pic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6" Type="http://schemas.openxmlformats.org/officeDocument/2006/relationships/theme" Target="../theme/theme1.xml"/><Relationship Id="rId25" Type="http://schemas.openxmlformats.org/officeDocument/2006/relationships/image" Target="file:///D:\qq&#25991;&#20214;\712321467\Image\C2C\Image2\%7b75232B38-A165-1FB7-499C-2E1C792CACB5%7d.png" TargetMode="External"/><Relationship Id="rId24" Type="http://schemas.openxmlformats.org/officeDocument/2006/relationships/image" Target="../media/image11.png"/><Relationship Id="rId23" Type="http://schemas.openxmlformats.org/officeDocument/2006/relationships/tags" Target="../tags/tag122.xml"/><Relationship Id="rId22" Type="http://schemas.openxmlformats.org/officeDocument/2006/relationships/tags" Target="../tags/tag121.xml"/><Relationship Id="rId21" Type="http://schemas.openxmlformats.org/officeDocument/2006/relationships/tags" Target="../tags/tag120.xml"/><Relationship Id="rId20" Type="http://schemas.openxmlformats.org/officeDocument/2006/relationships/tags" Target="../tags/tag119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118.xml"/><Relationship Id="rId18" Type="http://schemas.openxmlformats.org/officeDocument/2006/relationships/tags" Target="../tags/tag117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8"/>
            </p:custDataLst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9"/>
            </p:custDataLst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0"/>
            </p:custDataLst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1EE8115-81BC-428A-AB4B-158D4873746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1"/>
            </p:custDataLst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2"/>
            </p:custDataLst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D3B12E-F791-4FCF-A96C-62947B59B16E}" type="slidenum">
              <a:rPr lang="zh-CN" altLang="en-US" smtClean="0"/>
            </a:fld>
            <a:endParaRPr lang="zh-CN" altLang="en-US"/>
          </a:p>
        </p:txBody>
      </p:sp>
      <p:pic>
        <p:nvPicPr>
          <p:cNvPr id="7" name="图片 1073743875" descr="学科网 zxxk.com"/>
          <p:cNvPicPr>
            <a:picLocks noChangeAspect="1"/>
          </p:cNvPicPr>
          <p:nvPr>
            <p:custDataLst>
              <p:tags r:id="rId23"/>
            </p:custDataLst>
          </p:nvPr>
        </p:nvPicPr>
        <p:blipFill>
          <a:blip r:embed="rId24" r:link="rId25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</p:sldLayoutIdLst>
  <p:transition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127.xml"/><Relationship Id="rId5" Type="http://schemas.openxmlformats.org/officeDocument/2006/relationships/tags" Target="../tags/tag126.xml"/><Relationship Id="rId4" Type="http://schemas.openxmlformats.org/officeDocument/2006/relationships/tags" Target="../tags/tag125.xml"/><Relationship Id="rId3" Type="http://schemas.openxmlformats.org/officeDocument/2006/relationships/tags" Target="../tags/tag124.xml"/><Relationship Id="rId2" Type="http://schemas.openxmlformats.org/officeDocument/2006/relationships/image" Target="../media/image12.jpeg"/><Relationship Id="rId1" Type="http://schemas.openxmlformats.org/officeDocument/2006/relationships/tags" Target="../tags/tag123.xml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tags" Target="../tags/tag260.xml"/><Relationship Id="rId8" Type="http://schemas.openxmlformats.org/officeDocument/2006/relationships/tags" Target="../tags/tag259.xml"/><Relationship Id="rId7" Type="http://schemas.openxmlformats.org/officeDocument/2006/relationships/tags" Target="../tags/tag258.xml"/><Relationship Id="rId6" Type="http://schemas.openxmlformats.org/officeDocument/2006/relationships/tags" Target="../tags/tag257.xml"/><Relationship Id="rId5" Type="http://schemas.openxmlformats.org/officeDocument/2006/relationships/tags" Target="../tags/tag256.xml"/><Relationship Id="rId4" Type="http://schemas.openxmlformats.org/officeDocument/2006/relationships/tags" Target="../tags/tag255.xml"/><Relationship Id="rId3" Type="http://schemas.openxmlformats.org/officeDocument/2006/relationships/tags" Target="../tags/tag254.xml"/><Relationship Id="rId20" Type="http://schemas.openxmlformats.org/officeDocument/2006/relationships/slideLayout" Target="../slideLayouts/slideLayout2.xml"/><Relationship Id="rId2" Type="http://schemas.openxmlformats.org/officeDocument/2006/relationships/tags" Target="../tags/tag253.xml"/><Relationship Id="rId19" Type="http://schemas.openxmlformats.org/officeDocument/2006/relationships/tags" Target="../tags/tag270.xml"/><Relationship Id="rId18" Type="http://schemas.openxmlformats.org/officeDocument/2006/relationships/tags" Target="../tags/tag269.xml"/><Relationship Id="rId17" Type="http://schemas.openxmlformats.org/officeDocument/2006/relationships/tags" Target="../tags/tag268.xml"/><Relationship Id="rId16" Type="http://schemas.openxmlformats.org/officeDocument/2006/relationships/tags" Target="../tags/tag267.xml"/><Relationship Id="rId15" Type="http://schemas.openxmlformats.org/officeDocument/2006/relationships/tags" Target="../tags/tag266.xml"/><Relationship Id="rId14" Type="http://schemas.openxmlformats.org/officeDocument/2006/relationships/tags" Target="../tags/tag265.xml"/><Relationship Id="rId13" Type="http://schemas.openxmlformats.org/officeDocument/2006/relationships/tags" Target="../tags/tag264.xml"/><Relationship Id="rId12" Type="http://schemas.openxmlformats.org/officeDocument/2006/relationships/tags" Target="../tags/tag263.xml"/><Relationship Id="rId11" Type="http://schemas.openxmlformats.org/officeDocument/2006/relationships/tags" Target="../tags/tag262.xml"/><Relationship Id="rId10" Type="http://schemas.openxmlformats.org/officeDocument/2006/relationships/tags" Target="../tags/tag261.xml"/><Relationship Id="rId1" Type="http://schemas.openxmlformats.org/officeDocument/2006/relationships/tags" Target="../tags/tag252.xml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tags" Target="../tags/tag277.xml"/><Relationship Id="rId8" Type="http://schemas.openxmlformats.org/officeDocument/2006/relationships/tags" Target="../tags/tag276.xml"/><Relationship Id="rId7" Type="http://schemas.openxmlformats.org/officeDocument/2006/relationships/tags" Target="../tags/tag275.xml"/><Relationship Id="rId6" Type="http://schemas.openxmlformats.org/officeDocument/2006/relationships/image" Target="../media/image33.wmf"/><Relationship Id="rId5" Type="http://schemas.openxmlformats.org/officeDocument/2006/relationships/oleObject" Target="../embeddings/oleObject3.bin"/><Relationship Id="rId4" Type="http://schemas.openxmlformats.org/officeDocument/2006/relationships/tags" Target="../tags/tag274.xml"/><Relationship Id="rId3" Type="http://schemas.openxmlformats.org/officeDocument/2006/relationships/tags" Target="../tags/tag273.xml"/><Relationship Id="rId2" Type="http://schemas.openxmlformats.org/officeDocument/2006/relationships/tags" Target="../tags/tag272.xml"/><Relationship Id="rId19" Type="http://schemas.openxmlformats.org/officeDocument/2006/relationships/vmlDrawing" Target="../drawings/vmlDrawing2.vml"/><Relationship Id="rId18" Type="http://schemas.openxmlformats.org/officeDocument/2006/relationships/slideLayout" Target="../slideLayouts/slideLayout1.xml"/><Relationship Id="rId17" Type="http://schemas.openxmlformats.org/officeDocument/2006/relationships/tags" Target="../tags/tag282.xml"/><Relationship Id="rId16" Type="http://schemas.openxmlformats.org/officeDocument/2006/relationships/tags" Target="../tags/tag281.xml"/><Relationship Id="rId15" Type="http://schemas.openxmlformats.org/officeDocument/2006/relationships/tags" Target="../tags/tag280.xml"/><Relationship Id="rId14" Type="http://schemas.openxmlformats.org/officeDocument/2006/relationships/image" Target="../media/image34.png"/><Relationship Id="rId13" Type="http://schemas.openxmlformats.org/officeDocument/2006/relationships/tags" Target="../tags/tag279.xml"/><Relationship Id="rId12" Type="http://schemas.microsoft.com/office/2007/relationships/media" Target="../media/media2.mp4"/><Relationship Id="rId11" Type="http://schemas.openxmlformats.org/officeDocument/2006/relationships/video" Target="../media/media2.mp4"/><Relationship Id="rId10" Type="http://schemas.openxmlformats.org/officeDocument/2006/relationships/tags" Target="../tags/tag278.xml"/><Relationship Id="rId1" Type="http://schemas.openxmlformats.org/officeDocument/2006/relationships/tags" Target="../tags/tag271.xml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tags" Target="../tags/tag291.xml"/><Relationship Id="rId8" Type="http://schemas.openxmlformats.org/officeDocument/2006/relationships/tags" Target="../tags/tag290.xml"/><Relationship Id="rId7" Type="http://schemas.openxmlformats.org/officeDocument/2006/relationships/tags" Target="../tags/tag289.xml"/><Relationship Id="rId6" Type="http://schemas.openxmlformats.org/officeDocument/2006/relationships/tags" Target="../tags/tag288.xml"/><Relationship Id="rId5" Type="http://schemas.openxmlformats.org/officeDocument/2006/relationships/tags" Target="../tags/tag287.xml"/><Relationship Id="rId41" Type="http://schemas.openxmlformats.org/officeDocument/2006/relationships/vmlDrawing" Target="../drawings/vmlDrawing3.vml"/><Relationship Id="rId40" Type="http://schemas.openxmlformats.org/officeDocument/2006/relationships/slideLayout" Target="../slideLayouts/slideLayout1.xml"/><Relationship Id="rId4" Type="http://schemas.openxmlformats.org/officeDocument/2006/relationships/tags" Target="../tags/tag286.xml"/><Relationship Id="rId39" Type="http://schemas.openxmlformats.org/officeDocument/2006/relationships/tags" Target="../tags/tag318.xml"/><Relationship Id="rId38" Type="http://schemas.openxmlformats.org/officeDocument/2006/relationships/tags" Target="../tags/tag317.xml"/><Relationship Id="rId37" Type="http://schemas.openxmlformats.org/officeDocument/2006/relationships/tags" Target="../tags/tag316.xml"/><Relationship Id="rId36" Type="http://schemas.openxmlformats.org/officeDocument/2006/relationships/tags" Target="../tags/tag315.xml"/><Relationship Id="rId35" Type="http://schemas.openxmlformats.org/officeDocument/2006/relationships/tags" Target="../tags/tag314.xml"/><Relationship Id="rId34" Type="http://schemas.openxmlformats.org/officeDocument/2006/relationships/tags" Target="../tags/tag313.xml"/><Relationship Id="rId33" Type="http://schemas.openxmlformats.org/officeDocument/2006/relationships/tags" Target="../tags/tag312.xml"/><Relationship Id="rId32" Type="http://schemas.openxmlformats.org/officeDocument/2006/relationships/tags" Target="../tags/tag311.xml"/><Relationship Id="rId31" Type="http://schemas.openxmlformats.org/officeDocument/2006/relationships/tags" Target="../tags/tag310.xml"/><Relationship Id="rId30" Type="http://schemas.openxmlformats.org/officeDocument/2006/relationships/tags" Target="../tags/tag309.xml"/><Relationship Id="rId3" Type="http://schemas.openxmlformats.org/officeDocument/2006/relationships/tags" Target="../tags/tag285.xml"/><Relationship Id="rId29" Type="http://schemas.openxmlformats.org/officeDocument/2006/relationships/tags" Target="../tags/tag308.xml"/><Relationship Id="rId28" Type="http://schemas.openxmlformats.org/officeDocument/2006/relationships/image" Target="../media/image35.wmf"/><Relationship Id="rId27" Type="http://schemas.openxmlformats.org/officeDocument/2006/relationships/oleObject" Target="../embeddings/oleObject4.bin"/><Relationship Id="rId26" Type="http://schemas.openxmlformats.org/officeDocument/2006/relationships/tags" Target="../tags/tag307.xml"/><Relationship Id="rId25" Type="http://schemas.openxmlformats.org/officeDocument/2006/relationships/hyperlink" Target="../../&#22791;&#35838;&#32032;&#26448;/&#31532;&#19977;&#31456;%20&#26377;&#26426;&#21270;&#21512;&#29289;%20&#20840;&#31456;&#35838;&#20214;/&#31532;&#20108;&#33410;/&#31532;&#19977;&#31456;/&#21270;&#23398;%20&#24517;&#20462;2%20&#31532;&#19977;&#31456;&#26377;&#26426;&#21270;&#21512;&#29289;&#35838;&#20214;2&#65288;&#20840;&#22871;&#65289;/&#33519;&#19982;&#28340;&#30340;&#21453;&#24212;.swf" TargetMode="External"/><Relationship Id="rId24" Type="http://schemas.openxmlformats.org/officeDocument/2006/relationships/tags" Target="../tags/tag306.xml"/><Relationship Id="rId23" Type="http://schemas.openxmlformats.org/officeDocument/2006/relationships/tags" Target="../tags/tag305.xml"/><Relationship Id="rId22" Type="http://schemas.openxmlformats.org/officeDocument/2006/relationships/tags" Target="../tags/tag304.xml"/><Relationship Id="rId21" Type="http://schemas.openxmlformats.org/officeDocument/2006/relationships/tags" Target="../tags/tag303.xml"/><Relationship Id="rId20" Type="http://schemas.openxmlformats.org/officeDocument/2006/relationships/tags" Target="../tags/tag302.xml"/><Relationship Id="rId2" Type="http://schemas.openxmlformats.org/officeDocument/2006/relationships/tags" Target="../tags/tag284.xml"/><Relationship Id="rId19" Type="http://schemas.openxmlformats.org/officeDocument/2006/relationships/tags" Target="../tags/tag301.xml"/><Relationship Id="rId18" Type="http://schemas.openxmlformats.org/officeDocument/2006/relationships/tags" Target="../tags/tag300.xml"/><Relationship Id="rId17" Type="http://schemas.openxmlformats.org/officeDocument/2006/relationships/tags" Target="../tags/tag299.xml"/><Relationship Id="rId16" Type="http://schemas.openxmlformats.org/officeDocument/2006/relationships/tags" Target="../tags/tag298.xml"/><Relationship Id="rId15" Type="http://schemas.openxmlformats.org/officeDocument/2006/relationships/tags" Target="../tags/tag297.xml"/><Relationship Id="rId14" Type="http://schemas.openxmlformats.org/officeDocument/2006/relationships/tags" Target="../tags/tag296.xml"/><Relationship Id="rId13" Type="http://schemas.openxmlformats.org/officeDocument/2006/relationships/tags" Target="../tags/tag295.xml"/><Relationship Id="rId12" Type="http://schemas.openxmlformats.org/officeDocument/2006/relationships/tags" Target="../tags/tag294.xml"/><Relationship Id="rId11" Type="http://schemas.openxmlformats.org/officeDocument/2006/relationships/tags" Target="../tags/tag293.xml"/><Relationship Id="rId10" Type="http://schemas.openxmlformats.org/officeDocument/2006/relationships/tags" Target="../tags/tag292.xml"/><Relationship Id="rId1" Type="http://schemas.openxmlformats.org/officeDocument/2006/relationships/tags" Target="../tags/tag283.xml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image" Target="../media/image38.png"/><Relationship Id="rId8" Type="http://schemas.openxmlformats.org/officeDocument/2006/relationships/tags" Target="../tags/tag322.xml"/><Relationship Id="rId7" Type="http://schemas.openxmlformats.org/officeDocument/2006/relationships/tags" Target="../tags/tag321.xml"/><Relationship Id="rId6" Type="http://schemas.openxmlformats.org/officeDocument/2006/relationships/image" Target="../media/image37.jpeg"/><Relationship Id="rId5" Type="http://schemas.openxmlformats.org/officeDocument/2006/relationships/tags" Target="../tags/tag320.xml"/><Relationship Id="rId4" Type="http://schemas.openxmlformats.org/officeDocument/2006/relationships/image" Target="../media/image36.png"/><Relationship Id="rId3" Type="http://schemas.openxmlformats.org/officeDocument/2006/relationships/oleObject" Target="../embeddings/oleObject5.bin"/><Relationship Id="rId2" Type="http://schemas.openxmlformats.org/officeDocument/2006/relationships/tags" Target="../tags/tag319.xml"/><Relationship Id="rId16" Type="http://schemas.openxmlformats.org/officeDocument/2006/relationships/vmlDrawing" Target="../drawings/vmlDrawing4.vml"/><Relationship Id="rId15" Type="http://schemas.openxmlformats.org/officeDocument/2006/relationships/slideLayout" Target="../slideLayouts/slideLayout2.xml"/><Relationship Id="rId14" Type="http://schemas.openxmlformats.org/officeDocument/2006/relationships/tags" Target="../tags/tag326.xml"/><Relationship Id="rId13" Type="http://schemas.openxmlformats.org/officeDocument/2006/relationships/tags" Target="../tags/tag325.xml"/><Relationship Id="rId12" Type="http://schemas.openxmlformats.org/officeDocument/2006/relationships/tags" Target="../tags/tag324.xml"/><Relationship Id="rId11" Type="http://schemas.openxmlformats.org/officeDocument/2006/relationships/tags" Target="../tags/tag323.xml"/><Relationship Id="rId10" Type="http://schemas.openxmlformats.org/officeDocument/2006/relationships/image" Target="NULL" TargetMode="External"/><Relationship Id="rId1" Type="http://schemas.openxmlformats.org/officeDocument/2006/relationships/hyperlink" Target="../../&#22791;&#35838;&#32032;&#26448;/&#31532;&#19977;&#31456;%20&#26377;&#26426;&#21270;&#21512;&#29289;%20&#20840;&#31456;&#35838;&#20214;/&#31532;&#20108;&#33410;/&#31532;&#19977;&#31456;/&#21270;&#23398;%20&#24517;&#20462;2%20&#31532;&#19977;&#31456;&#26377;&#26426;&#21270;&#21512;&#29289;&#35838;&#20214;2&#65288;&#20840;&#22871;&#65289;/&#33519;&#19982;&#28340;&#30340;&#21453;&#24212;.swf" TargetMode="External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tags" Target="../tags/tag335.xml"/><Relationship Id="rId8" Type="http://schemas.openxmlformats.org/officeDocument/2006/relationships/tags" Target="../tags/tag334.xml"/><Relationship Id="rId7" Type="http://schemas.openxmlformats.org/officeDocument/2006/relationships/tags" Target="../tags/tag333.xml"/><Relationship Id="rId6" Type="http://schemas.openxmlformats.org/officeDocument/2006/relationships/tags" Target="../tags/tag332.xml"/><Relationship Id="rId56" Type="http://schemas.openxmlformats.org/officeDocument/2006/relationships/slideLayout" Target="../slideLayouts/slideLayout2.xml"/><Relationship Id="rId55" Type="http://schemas.openxmlformats.org/officeDocument/2006/relationships/tags" Target="../tags/tag381.xml"/><Relationship Id="rId54" Type="http://schemas.openxmlformats.org/officeDocument/2006/relationships/tags" Target="../tags/tag380.xml"/><Relationship Id="rId53" Type="http://schemas.openxmlformats.org/officeDocument/2006/relationships/tags" Target="../tags/tag379.xml"/><Relationship Id="rId52" Type="http://schemas.openxmlformats.org/officeDocument/2006/relationships/tags" Target="../tags/tag378.xml"/><Relationship Id="rId51" Type="http://schemas.openxmlformats.org/officeDocument/2006/relationships/tags" Target="../tags/tag377.xml"/><Relationship Id="rId50" Type="http://schemas.openxmlformats.org/officeDocument/2006/relationships/tags" Target="../tags/tag376.xml"/><Relationship Id="rId5" Type="http://schemas.openxmlformats.org/officeDocument/2006/relationships/tags" Target="../tags/tag331.xml"/><Relationship Id="rId49" Type="http://schemas.openxmlformats.org/officeDocument/2006/relationships/tags" Target="../tags/tag375.xml"/><Relationship Id="rId48" Type="http://schemas.openxmlformats.org/officeDocument/2006/relationships/tags" Target="../tags/tag374.xml"/><Relationship Id="rId47" Type="http://schemas.openxmlformats.org/officeDocument/2006/relationships/tags" Target="../tags/tag373.xml"/><Relationship Id="rId46" Type="http://schemas.openxmlformats.org/officeDocument/2006/relationships/tags" Target="../tags/tag372.xml"/><Relationship Id="rId45" Type="http://schemas.openxmlformats.org/officeDocument/2006/relationships/tags" Target="../tags/tag371.xml"/><Relationship Id="rId44" Type="http://schemas.openxmlformats.org/officeDocument/2006/relationships/tags" Target="../tags/tag370.xml"/><Relationship Id="rId43" Type="http://schemas.openxmlformats.org/officeDocument/2006/relationships/tags" Target="../tags/tag369.xml"/><Relationship Id="rId42" Type="http://schemas.openxmlformats.org/officeDocument/2006/relationships/tags" Target="../tags/tag368.xml"/><Relationship Id="rId41" Type="http://schemas.openxmlformats.org/officeDocument/2006/relationships/tags" Target="../tags/tag367.xml"/><Relationship Id="rId40" Type="http://schemas.openxmlformats.org/officeDocument/2006/relationships/tags" Target="../tags/tag366.xml"/><Relationship Id="rId4" Type="http://schemas.openxmlformats.org/officeDocument/2006/relationships/tags" Target="../tags/tag330.xml"/><Relationship Id="rId39" Type="http://schemas.openxmlformats.org/officeDocument/2006/relationships/tags" Target="../tags/tag365.xml"/><Relationship Id="rId38" Type="http://schemas.openxmlformats.org/officeDocument/2006/relationships/tags" Target="../tags/tag364.xml"/><Relationship Id="rId37" Type="http://schemas.openxmlformats.org/officeDocument/2006/relationships/tags" Target="../tags/tag363.xml"/><Relationship Id="rId36" Type="http://schemas.openxmlformats.org/officeDocument/2006/relationships/tags" Target="../tags/tag362.xml"/><Relationship Id="rId35" Type="http://schemas.openxmlformats.org/officeDocument/2006/relationships/tags" Target="../tags/tag361.xml"/><Relationship Id="rId34" Type="http://schemas.openxmlformats.org/officeDocument/2006/relationships/tags" Target="../tags/tag360.xml"/><Relationship Id="rId33" Type="http://schemas.openxmlformats.org/officeDocument/2006/relationships/tags" Target="../tags/tag359.xml"/><Relationship Id="rId32" Type="http://schemas.openxmlformats.org/officeDocument/2006/relationships/tags" Target="../tags/tag358.xml"/><Relationship Id="rId31" Type="http://schemas.openxmlformats.org/officeDocument/2006/relationships/tags" Target="../tags/tag357.xml"/><Relationship Id="rId30" Type="http://schemas.openxmlformats.org/officeDocument/2006/relationships/tags" Target="../tags/tag356.xml"/><Relationship Id="rId3" Type="http://schemas.openxmlformats.org/officeDocument/2006/relationships/tags" Target="../tags/tag329.xml"/><Relationship Id="rId29" Type="http://schemas.openxmlformats.org/officeDocument/2006/relationships/tags" Target="../tags/tag355.xml"/><Relationship Id="rId28" Type="http://schemas.openxmlformats.org/officeDocument/2006/relationships/tags" Target="../tags/tag354.xml"/><Relationship Id="rId27" Type="http://schemas.openxmlformats.org/officeDocument/2006/relationships/tags" Target="../tags/tag353.xml"/><Relationship Id="rId26" Type="http://schemas.openxmlformats.org/officeDocument/2006/relationships/tags" Target="../tags/tag352.xml"/><Relationship Id="rId25" Type="http://schemas.openxmlformats.org/officeDocument/2006/relationships/tags" Target="../tags/tag351.xml"/><Relationship Id="rId24" Type="http://schemas.openxmlformats.org/officeDocument/2006/relationships/tags" Target="../tags/tag350.xml"/><Relationship Id="rId23" Type="http://schemas.openxmlformats.org/officeDocument/2006/relationships/tags" Target="../tags/tag349.xml"/><Relationship Id="rId22" Type="http://schemas.openxmlformats.org/officeDocument/2006/relationships/tags" Target="../tags/tag348.xml"/><Relationship Id="rId21" Type="http://schemas.openxmlformats.org/officeDocument/2006/relationships/tags" Target="../tags/tag347.xml"/><Relationship Id="rId20" Type="http://schemas.openxmlformats.org/officeDocument/2006/relationships/tags" Target="../tags/tag346.xml"/><Relationship Id="rId2" Type="http://schemas.openxmlformats.org/officeDocument/2006/relationships/tags" Target="../tags/tag328.xml"/><Relationship Id="rId19" Type="http://schemas.openxmlformats.org/officeDocument/2006/relationships/tags" Target="../tags/tag345.xml"/><Relationship Id="rId18" Type="http://schemas.openxmlformats.org/officeDocument/2006/relationships/tags" Target="../tags/tag344.xml"/><Relationship Id="rId17" Type="http://schemas.openxmlformats.org/officeDocument/2006/relationships/tags" Target="../tags/tag343.xml"/><Relationship Id="rId16" Type="http://schemas.openxmlformats.org/officeDocument/2006/relationships/tags" Target="../tags/tag342.xml"/><Relationship Id="rId15" Type="http://schemas.openxmlformats.org/officeDocument/2006/relationships/tags" Target="../tags/tag341.xml"/><Relationship Id="rId14" Type="http://schemas.openxmlformats.org/officeDocument/2006/relationships/tags" Target="../tags/tag340.xml"/><Relationship Id="rId13" Type="http://schemas.openxmlformats.org/officeDocument/2006/relationships/tags" Target="../tags/tag339.xml"/><Relationship Id="rId12" Type="http://schemas.openxmlformats.org/officeDocument/2006/relationships/tags" Target="../tags/tag338.xml"/><Relationship Id="rId11" Type="http://schemas.openxmlformats.org/officeDocument/2006/relationships/tags" Target="../tags/tag337.xml"/><Relationship Id="rId10" Type="http://schemas.openxmlformats.org/officeDocument/2006/relationships/tags" Target="../tags/tag336.xml"/><Relationship Id="rId1" Type="http://schemas.openxmlformats.org/officeDocument/2006/relationships/tags" Target="../tags/tag327.xml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tags" Target="../tags/tag390.xml"/><Relationship Id="rId8" Type="http://schemas.openxmlformats.org/officeDocument/2006/relationships/tags" Target="../tags/tag389.xml"/><Relationship Id="rId7" Type="http://schemas.openxmlformats.org/officeDocument/2006/relationships/tags" Target="../tags/tag388.xml"/><Relationship Id="rId6" Type="http://schemas.openxmlformats.org/officeDocument/2006/relationships/tags" Target="../tags/tag387.xml"/><Relationship Id="rId5" Type="http://schemas.openxmlformats.org/officeDocument/2006/relationships/tags" Target="../tags/tag386.xml"/><Relationship Id="rId41" Type="http://schemas.openxmlformats.org/officeDocument/2006/relationships/slideLayout" Target="../slideLayouts/slideLayout1.xml"/><Relationship Id="rId40" Type="http://schemas.openxmlformats.org/officeDocument/2006/relationships/image" Target="../media/image40.png"/><Relationship Id="rId4" Type="http://schemas.openxmlformats.org/officeDocument/2006/relationships/tags" Target="../tags/tag385.xml"/><Relationship Id="rId39" Type="http://schemas.openxmlformats.org/officeDocument/2006/relationships/tags" Target="../tags/tag417.xml"/><Relationship Id="rId38" Type="http://schemas.microsoft.com/office/2007/relationships/media" Target="../media/media3.mp4"/><Relationship Id="rId37" Type="http://schemas.openxmlformats.org/officeDocument/2006/relationships/video" Target="../media/media3.mp4"/><Relationship Id="rId36" Type="http://schemas.openxmlformats.org/officeDocument/2006/relationships/tags" Target="../tags/tag416.xml"/><Relationship Id="rId35" Type="http://schemas.openxmlformats.org/officeDocument/2006/relationships/image" Target="../media/image39.jpeg"/><Relationship Id="rId34" Type="http://schemas.openxmlformats.org/officeDocument/2006/relationships/tags" Target="../tags/tag415.xml"/><Relationship Id="rId33" Type="http://schemas.openxmlformats.org/officeDocument/2006/relationships/tags" Target="../tags/tag414.xml"/><Relationship Id="rId32" Type="http://schemas.openxmlformats.org/officeDocument/2006/relationships/tags" Target="../tags/tag413.xml"/><Relationship Id="rId31" Type="http://schemas.openxmlformats.org/officeDocument/2006/relationships/tags" Target="../tags/tag412.xml"/><Relationship Id="rId30" Type="http://schemas.openxmlformats.org/officeDocument/2006/relationships/tags" Target="../tags/tag411.xml"/><Relationship Id="rId3" Type="http://schemas.openxmlformats.org/officeDocument/2006/relationships/tags" Target="../tags/tag384.xml"/><Relationship Id="rId29" Type="http://schemas.openxmlformats.org/officeDocument/2006/relationships/tags" Target="../tags/tag410.xml"/><Relationship Id="rId28" Type="http://schemas.openxmlformats.org/officeDocument/2006/relationships/tags" Target="../tags/tag409.xml"/><Relationship Id="rId27" Type="http://schemas.openxmlformats.org/officeDocument/2006/relationships/tags" Target="../tags/tag408.xml"/><Relationship Id="rId26" Type="http://schemas.openxmlformats.org/officeDocument/2006/relationships/tags" Target="../tags/tag407.xml"/><Relationship Id="rId25" Type="http://schemas.openxmlformats.org/officeDocument/2006/relationships/tags" Target="../tags/tag406.xml"/><Relationship Id="rId24" Type="http://schemas.openxmlformats.org/officeDocument/2006/relationships/tags" Target="../tags/tag405.xml"/><Relationship Id="rId23" Type="http://schemas.openxmlformats.org/officeDocument/2006/relationships/tags" Target="../tags/tag404.xml"/><Relationship Id="rId22" Type="http://schemas.openxmlformats.org/officeDocument/2006/relationships/tags" Target="../tags/tag403.xml"/><Relationship Id="rId21" Type="http://schemas.openxmlformats.org/officeDocument/2006/relationships/tags" Target="../tags/tag402.xml"/><Relationship Id="rId20" Type="http://schemas.openxmlformats.org/officeDocument/2006/relationships/tags" Target="../tags/tag401.xml"/><Relationship Id="rId2" Type="http://schemas.openxmlformats.org/officeDocument/2006/relationships/tags" Target="../tags/tag383.xml"/><Relationship Id="rId19" Type="http://schemas.openxmlformats.org/officeDocument/2006/relationships/tags" Target="../tags/tag400.xml"/><Relationship Id="rId18" Type="http://schemas.openxmlformats.org/officeDocument/2006/relationships/tags" Target="../tags/tag399.xml"/><Relationship Id="rId17" Type="http://schemas.openxmlformats.org/officeDocument/2006/relationships/tags" Target="../tags/tag398.xml"/><Relationship Id="rId16" Type="http://schemas.openxmlformats.org/officeDocument/2006/relationships/tags" Target="../tags/tag397.xml"/><Relationship Id="rId15" Type="http://schemas.openxmlformats.org/officeDocument/2006/relationships/tags" Target="../tags/tag396.xml"/><Relationship Id="rId14" Type="http://schemas.openxmlformats.org/officeDocument/2006/relationships/tags" Target="../tags/tag395.xml"/><Relationship Id="rId13" Type="http://schemas.openxmlformats.org/officeDocument/2006/relationships/tags" Target="../tags/tag394.xml"/><Relationship Id="rId12" Type="http://schemas.openxmlformats.org/officeDocument/2006/relationships/tags" Target="../tags/tag393.xml"/><Relationship Id="rId11" Type="http://schemas.openxmlformats.org/officeDocument/2006/relationships/tags" Target="../tags/tag392.xml"/><Relationship Id="rId10" Type="http://schemas.openxmlformats.org/officeDocument/2006/relationships/tags" Target="../tags/tag391.xml"/><Relationship Id="rId1" Type="http://schemas.openxmlformats.org/officeDocument/2006/relationships/tags" Target="../tags/tag382.xml"/></Relationships>
</file>

<file path=ppt/slides/_rels/slide16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421.xml"/><Relationship Id="rId5" Type="http://schemas.openxmlformats.org/officeDocument/2006/relationships/tags" Target="../tags/tag420.xml"/><Relationship Id="rId4" Type="http://schemas.openxmlformats.org/officeDocument/2006/relationships/image" Target="../media/image42.jpeg"/><Relationship Id="rId3" Type="http://schemas.openxmlformats.org/officeDocument/2006/relationships/tags" Target="../tags/tag419.xml"/><Relationship Id="rId2" Type="http://schemas.openxmlformats.org/officeDocument/2006/relationships/image" Target="../media/image41.png"/><Relationship Id="rId1" Type="http://schemas.openxmlformats.org/officeDocument/2006/relationships/tags" Target="../tags/tag418.xml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tags" Target="../tags/tag429.xml"/><Relationship Id="rId8" Type="http://schemas.openxmlformats.org/officeDocument/2006/relationships/tags" Target="../tags/tag428.xml"/><Relationship Id="rId7" Type="http://schemas.openxmlformats.org/officeDocument/2006/relationships/image" Target="../media/image43.png"/><Relationship Id="rId6" Type="http://schemas.openxmlformats.org/officeDocument/2006/relationships/tags" Target="../tags/tag427.xml"/><Relationship Id="rId5" Type="http://schemas.openxmlformats.org/officeDocument/2006/relationships/tags" Target="../tags/tag426.xml"/><Relationship Id="rId4" Type="http://schemas.openxmlformats.org/officeDocument/2006/relationships/tags" Target="../tags/tag425.xml"/><Relationship Id="rId3" Type="http://schemas.openxmlformats.org/officeDocument/2006/relationships/tags" Target="../tags/tag424.xml"/><Relationship Id="rId2" Type="http://schemas.openxmlformats.org/officeDocument/2006/relationships/tags" Target="../tags/tag423.xml"/><Relationship Id="rId17" Type="http://schemas.openxmlformats.org/officeDocument/2006/relationships/slideLayout" Target="../slideLayouts/slideLayout1.xml"/><Relationship Id="rId16" Type="http://schemas.openxmlformats.org/officeDocument/2006/relationships/tags" Target="../tags/tag434.xml"/><Relationship Id="rId15" Type="http://schemas.openxmlformats.org/officeDocument/2006/relationships/tags" Target="../tags/tag433.xml"/><Relationship Id="rId14" Type="http://schemas.openxmlformats.org/officeDocument/2006/relationships/tags" Target="../tags/tag432.xml"/><Relationship Id="rId13" Type="http://schemas.openxmlformats.org/officeDocument/2006/relationships/tags" Target="../tags/tag431.xml"/><Relationship Id="rId12" Type="http://schemas.openxmlformats.org/officeDocument/2006/relationships/image" Target="../media/image45.png"/><Relationship Id="rId11" Type="http://schemas.openxmlformats.org/officeDocument/2006/relationships/tags" Target="../tags/tag430.xml"/><Relationship Id="rId10" Type="http://schemas.openxmlformats.org/officeDocument/2006/relationships/image" Target="../media/image44.png"/><Relationship Id="rId1" Type="http://schemas.openxmlformats.org/officeDocument/2006/relationships/tags" Target="../tags/tag422.xml"/></Relationships>
</file>

<file path=ppt/slides/_rels/slide1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5.xml"/><Relationship Id="rId5" Type="http://schemas.openxmlformats.org/officeDocument/2006/relationships/tags" Target="../tags/tag439.xml"/><Relationship Id="rId4" Type="http://schemas.openxmlformats.org/officeDocument/2006/relationships/tags" Target="../tags/tag438.xml"/><Relationship Id="rId3" Type="http://schemas.openxmlformats.org/officeDocument/2006/relationships/tags" Target="../tags/tag437.xml"/><Relationship Id="rId2" Type="http://schemas.openxmlformats.org/officeDocument/2006/relationships/tags" Target="../tags/tag436.xml"/><Relationship Id="rId1" Type="http://schemas.openxmlformats.org/officeDocument/2006/relationships/tags" Target="../tags/tag435.xml"/></Relationships>
</file>

<file path=ppt/slides/_rels/slide19.xml.rels><?xml version="1.0" encoding="UTF-8" standalone="yes"?>
<Relationships xmlns="http://schemas.openxmlformats.org/package/2006/relationships"><Relationship Id="rId9" Type="http://schemas.openxmlformats.org/officeDocument/2006/relationships/tags" Target="../tags/tag447.xml"/><Relationship Id="rId8" Type="http://schemas.openxmlformats.org/officeDocument/2006/relationships/tags" Target="../tags/tag446.xml"/><Relationship Id="rId7" Type="http://schemas.openxmlformats.org/officeDocument/2006/relationships/image" Target="../media/image46.png"/><Relationship Id="rId6" Type="http://schemas.openxmlformats.org/officeDocument/2006/relationships/tags" Target="../tags/tag445.xml"/><Relationship Id="rId5" Type="http://schemas.openxmlformats.org/officeDocument/2006/relationships/tags" Target="../tags/tag444.xml"/><Relationship Id="rId4" Type="http://schemas.openxmlformats.org/officeDocument/2006/relationships/tags" Target="../tags/tag443.xml"/><Relationship Id="rId3" Type="http://schemas.openxmlformats.org/officeDocument/2006/relationships/tags" Target="../tags/tag442.xml"/><Relationship Id="rId2" Type="http://schemas.openxmlformats.org/officeDocument/2006/relationships/tags" Target="../tags/tag441.xml"/><Relationship Id="rId14" Type="http://schemas.openxmlformats.org/officeDocument/2006/relationships/slideLayout" Target="../slideLayouts/slideLayout5.xml"/><Relationship Id="rId13" Type="http://schemas.openxmlformats.org/officeDocument/2006/relationships/tags" Target="../tags/tag451.xml"/><Relationship Id="rId12" Type="http://schemas.openxmlformats.org/officeDocument/2006/relationships/tags" Target="../tags/tag450.xml"/><Relationship Id="rId11" Type="http://schemas.openxmlformats.org/officeDocument/2006/relationships/tags" Target="../tags/tag449.xml"/><Relationship Id="rId10" Type="http://schemas.openxmlformats.org/officeDocument/2006/relationships/tags" Target="../tags/tag448.xml"/><Relationship Id="rId1" Type="http://schemas.openxmlformats.org/officeDocument/2006/relationships/tags" Target="../tags/tag440.xml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136.xml"/><Relationship Id="rId8" Type="http://schemas.openxmlformats.org/officeDocument/2006/relationships/tags" Target="../tags/tag135.xml"/><Relationship Id="rId7" Type="http://schemas.openxmlformats.org/officeDocument/2006/relationships/tags" Target="../tags/tag134.xml"/><Relationship Id="rId6" Type="http://schemas.openxmlformats.org/officeDocument/2006/relationships/tags" Target="../tags/tag133.xml"/><Relationship Id="rId5" Type="http://schemas.openxmlformats.org/officeDocument/2006/relationships/tags" Target="../tags/tag132.xml"/><Relationship Id="rId4" Type="http://schemas.openxmlformats.org/officeDocument/2006/relationships/tags" Target="../tags/tag131.xml"/><Relationship Id="rId3" Type="http://schemas.openxmlformats.org/officeDocument/2006/relationships/tags" Target="../tags/tag130.xml"/><Relationship Id="rId28" Type="http://schemas.openxmlformats.org/officeDocument/2006/relationships/vmlDrawing" Target="../drawings/vmlDrawing1.vml"/><Relationship Id="rId27" Type="http://schemas.openxmlformats.org/officeDocument/2006/relationships/slideLayout" Target="../slideLayouts/slideLayout1.xml"/><Relationship Id="rId26" Type="http://schemas.openxmlformats.org/officeDocument/2006/relationships/image" Target="../media/image16.png"/><Relationship Id="rId25" Type="http://schemas.openxmlformats.org/officeDocument/2006/relationships/tags" Target="../tags/tag147.xml"/><Relationship Id="rId24" Type="http://schemas.openxmlformats.org/officeDocument/2006/relationships/tags" Target="../tags/tag146.xml"/><Relationship Id="rId23" Type="http://schemas.openxmlformats.org/officeDocument/2006/relationships/tags" Target="../tags/tag145.xml"/><Relationship Id="rId22" Type="http://schemas.openxmlformats.org/officeDocument/2006/relationships/image" Target="../media/image15.png"/><Relationship Id="rId21" Type="http://schemas.openxmlformats.org/officeDocument/2006/relationships/tags" Target="../tags/tag144.xml"/><Relationship Id="rId20" Type="http://schemas.openxmlformats.org/officeDocument/2006/relationships/image" Target="../media/image14.emf"/><Relationship Id="rId2" Type="http://schemas.openxmlformats.org/officeDocument/2006/relationships/tags" Target="../tags/tag129.xml"/><Relationship Id="rId19" Type="http://schemas.openxmlformats.org/officeDocument/2006/relationships/oleObject" Target="../embeddings/oleObject2.bin"/><Relationship Id="rId18" Type="http://schemas.openxmlformats.org/officeDocument/2006/relationships/tags" Target="../tags/tag143.xml"/><Relationship Id="rId17" Type="http://schemas.openxmlformats.org/officeDocument/2006/relationships/image" Target="../media/image13.wmf"/><Relationship Id="rId16" Type="http://schemas.openxmlformats.org/officeDocument/2006/relationships/oleObject" Target="../embeddings/oleObject1.bin"/><Relationship Id="rId15" Type="http://schemas.openxmlformats.org/officeDocument/2006/relationships/tags" Target="../tags/tag142.xml"/><Relationship Id="rId14" Type="http://schemas.openxmlformats.org/officeDocument/2006/relationships/tags" Target="../tags/tag141.xml"/><Relationship Id="rId13" Type="http://schemas.openxmlformats.org/officeDocument/2006/relationships/tags" Target="../tags/tag140.xml"/><Relationship Id="rId12" Type="http://schemas.openxmlformats.org/officeDocument/2006/relationships/tags" Target="../tags/tag139.xml"/><Relationship Id="rId11" Type="http://schemas.openxmlformats.org/officeDocument/2006/relationships/tags" Target="../tags/tag138.xml"/><Relationship Id="rId10" Type="http://schemas.openxmlformats.org/officeDocument/2006/relationships/tags" Target="../tags/tag137.xml"/><Relationship Id="rId1" Type="http://schemas.openxmlformats.org/officeDocument/2006/relationships/tags" Target="../tags/tag128.xml"/></Relationships>
</file>

<file path=ppt/slides/_rels/slide20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5.xml"/><Relationship Id="rId8" Type="http://schemas.openxmlformats.org/officeDocument/2006/relationships/tags" Target="../tags/tag458.xml"/><Relationship Id="rId7" Type="http://schemas.openxmlformats.org/officeDocument/2006/relationships/tags" Target="../tags/tag457.xml"/><Relationship Id="rId6" Type="http://schemas.openxmlformats.org/officeDocument/2006/relationships/image" Target="../media/image47.png"/><Relationship Id="rId5" Type="http://schemas.openxmlformats.org/officeDocument/2006/relationships/tags" Target="../tags/tag456.xml"/><Relationship Id="rId4" Type="http://schemas.openxmlformats.org/officeDocument/2006/relationships/tags" Target="../tags/tag455.xml"/><Relationship Id="rId3" Type="http://schemas.openxmlformats.org/officeDocument/2006/relationships/tags" Target="../tags/tag454.xml"/><Relationship Id="rId2" Type="http://schemas.openxmlformats.org/officeDocument/2006/relationships/tags" Target="../tags/tag453.xml"/><Relationship Id="rId1" Type="http://schemas.openxmlformats.org/officeDocument/2006/relationships/tags" Target="../tags/tag452.xml"/></Relationships>
</file>

<file path=ppt/slides/_rels/slide21.xml.rels><?xml version="1.0" encoding="UTF-8" standalone="yes"?>
<Relationships xmlns="http://schemas.openxmlformats.org/package/2006/relationships"><Relationship Id="rId9" Type="http://schemas.openxmlformats.org/officeDocument/2006/relationships/image" Target="../media/image49.png"/><Relationship Id="rId8" Type="http://schemas.openxmlformats.org/officeDocument/2006/relationships/tags" Target="../tags/tag465.xml"/><Relationship Id="rId7" Type="http://schemas.openxmlformats.org/officeDocument/2006/relationships/image" Target="../media/image48.png"/><Relationship Id="rId6" Type="http://schemas.openxmlformats.org/officeDocument/2006/relationships/tags" Target="../tags/tag464.xml"/><Relationship Id="rId5" Type="http://schemas.openxmlformats.org/officeDocument/2006/relationships/tags" Target="../tags/tag463.xml"/><Relationship Id="rId4" Type="http://schemas.openxmlformats.org/officeDocument/2006/relationships/tags" Target="../tags/tag462.xml"/><Relationship Id="rId3" Type="http://schemas.openxmlformats.org/officeDocument/2006/relationships/tags" Target="../tags/tag461.xml"/><Relationship Id="rId2" Type="http://schemas.openxmlformats.org/officeDocument/2006/relationships/tags" Target="../tags/tag460.xml"/><Relationship Id="rId19" Type="http://schemas.openxmlformats.org/officeDocument/2006/relationships/vmlDrawing" Target="../drawings/vmlDrawing5.vml"/><Relationship Id="rId18" Type="http://schemas.openxmlformats.org/officeDocument/2006/relationships/slideLayout" Target="../slideLayouts/slideLayout1.xml"/><Relationship Id="rId17" Type="http://schemas.openxmlformats.org/officeDocument/2006/relationships/tags" Target="../tags/tag470.xml"/><Relationship Id="rId16" Type="http://schemas.openxmlformats.org/officeDocument/2006/relationships/tags" Target="../tags/tag469.xml"/><Relationship Id="rId15" Type="http://schemas.openxmlformats.org/officeDocument/2006/relationships/image" Target="../media/image13.wmf"/><Relationship Id="rId14" Type="http://schemas.openxmlformats.org/officeDocument/2006/relationships/oleObject" Target="../embeddings/oleObject6.bin"/><Relationship Id="rId13" Type="http://schemas.openxmlformats.org/officeDocument/2006/relationships/tags" Target="../tags/tag468.xml"/><Relationship Id="rId12" Type="http://schemas.openxmlformats.org/officeDocument/2006/relationships/image" Target="../media/image15.png"/><Relationship Id="rId11" Type="http://schemas.openxmlformats.org/officeDocument/2006/relationships/tags" Target="../tags/tag467.xml"/><Relationship Id="rId10" Type="http://schemas.openxmlformats.org/officeDocument/2006/relationships/tags" Target="../tags/tag466.xml"/><Relationship Id="rId1" Type="http://schemas.openxmlformats.org/officeDocument/2006/relationships/tags" Target="../tags/tag459.xml"/></Relationships>
</file>

<file path=ppt/slides/_rels/slide22.xml.rels><?xml version="1.0" encoding="UTF-8" standalone="yes"?>
<Relationships xmlns="http://schemas.openxmlformats.org/package/2006/relationships"><Relationship Id="rId9" Type="http://schemas.openxmlformats.org/officeDocument/2006/relationships/tags" Target="../tags/tag478.xml"/><Relationship Id="rId8" Type="http://schemas.openxmlformats.org/officeDocument/2006/relationships/image" Target="../media/image49.png"/><Relationship Id="rId7" Type="http://schemas.openxmlformats.org/officeDocument/2006/relationships/tags" Target="../tags/tag477.xml"/><Relationship Id="rId6" Type="http://schemas.openxmlformats.org/officeDocument/2006/relationships/tags" Target="../tags/tag476.xml"/><Relationship Id="rId5" Type="http://schemas.openxmlformats.org/officeDocument/2006/relationships/tags" Target="../tags/tag475.xml"/><Relationship Id="rId4" Type="http://schemas.openxmlformats.org/officeDocument/2006/relationships/tags" Target="../tags/tag474.xml"/><Relationship Id="rId3" Type="http://schemas.openxmlformats.org/officeDocument/2006/relationships/tags" Target="../tags/tag473.xml"/><Relationship Id="rId20" Type="http://schemas.openxmlformats.org/officeDocument/2006/relationships/slideLayout" Target="../slideLayouts/slideLayout1.xml"/><Relationship Id="rId2" Type="http://schemas.openxmlformats.org/officeDocument/2006/relationships/tags" Target="../tags/tag472.xml"/><Relationship Id="rId19" Type="http://schemas.openxmlformats.org/officeDocument/2006/relationships/tags" Target="../tags/tag484.xml"/><Relationship Id="rId18" Type="http://schemas.openxmlformats.org/officeDocument/2006/relationships/image" Target="../media/image52.png"/><Relationship Id="rId17" Type="http://schemas.openxmlformats.org/officeDocument/2006/relationships/tags" Target="../tags/tag483.xml"/><Relationship Id="rId16" Type="http://schemas.openxmlformats.org/officeDocument/2006/relationships/image" Target="../media/image51.png"/><Relationship Id="rId15" Type="http://schemas.openxmlformats.org/officeDocument/2006/relationships/tags" Target="../tags/tag482.xml"/><Relationship Id="rId14" Type="http://schemas.openxmlformats.org/officeDocument/2006/relationships/image" Target="../media/image50.png"/><Relationship Id="rId13" Type="http://schemas.openxmlformats.org/officeDocument/2006/relationships/tags" Target="../tags/tag481.xml"/><Relationship Id="rId12" Type="http://schemas.openxmlformats.org/officeDocument/2006/relationships/tags" Target="../tags/tag480.xml"/><Relationship Id="rId11" Type="http://schemas.openxmlformats.org/officeDocument/2006/relationships/tags" Target="../tags/tag479.xml"/><Relationship Id="rId10" Type="http://schemas.openxmlformats.org/officeDocument/2006/relationships/image" Target="../media/image48.png"/><Relationship Id="rId1" Type="http://schemas.openxmlformats.org/officeDocument/2006/relationships/tags" Target="../tags/tag471.xml"/></Relationships>
</file>

<file path=ppt/slides/_rels/slide23.xml.rels><?xml version="1.0" encoding="UTF-8" standalone="yes"?>
<Relationships xmlns="http://schemas.openxmlformats.org/package/2006/relationships"><Relationship Id="rId9" Type="http://schemas.openxmlformats.org/officeDocument/2006/relationships/tags" Target="../tags/tag491.xml"/><Relationship Id="rId8" Type="http://schemas.openxmlformats.org/officeDocument/2006/relationships/image" Target="../media/image51.png"/><Relationship Id="rId7" Type="http://schemas.openxmlformats.org/officeDocument/2006/relationships/tags" Target="../tags/tag490.xml"/><Relationship Id="rId6" Type="http://schemas.openxmlformats.org/officeDocument/2006/relationships/image" Target="../media/image50.png"/><Relationship Id="rId5" Type="http://schemas.openxmlformats.org/officeDocument/2006/relationships/tags" Target="../tags/tag489.xml"/><Relationship Id="rId4" Type="http://schemas.openxmlformats.org/officeDocument/2006/relationships/tags" Target="../tags/tag488.xml"/><Relationship Id="rId3" Type="http://schemas.openxmlformats.org/officeDocument/2006/relationships/tags" Target="../tags/tag487.xml"/><Relationship Id="rId2" Type="http://schemas.openxmlformats.org/officeDocument/2006/relationships/tags" Target="../tags/tag486.xml"/><Relationship Id="rId11" Type="http://schemas.openxmlformats.org/officeDocument/2006/relationships/slideLayout" Target="../slideLayouts/slideLayout1.xml"/><Relationship Id="rId10" Type="http://schemas.openxmlformats.org/officeDocument/2006/relationships/image" Target="../media/image52.png"/><Relationship Id="rId1" Type="http://schemas.openxmlformats.org/officeDocument/2006/relationships/tags" Target="../tags/tag485.xml"/></Relationships>
</file>

<file path=ppt/slides/_rels/slide2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496.xml"/><Relationship Id="rId5" Type="http://schemas.openxmlformats.org/officeDocument/2006/relationships/image" Target="../media/image53.png"/><Relationship Id="rId4" Type="http://schemas.openxmlformats.org/officeDocument/2006/relationships/tags" Target="../tags/tag495.xml"/><Relationship Id="rId3" Type="http://schemas.openxmlformats.org/officeDocument/2006/relationships/tags" Target="../tags/tag494.xml"/><Relationship Id="rId2" Type="http://schemas.openxmlformats.org/officeDocument/2006/relationships/tags" Target="../tags/tag493.xml"/><Relationship Id="rId1" Type="http://schemas.openxmlformats.org/officeDocument/2006/relationships/tags" Target="../tags/tag492.xml"/></Relationships>
</file>

<file path=ppt/slides/_rels/slide2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500.xml"/><Relationship Id="rId4" Type="http://schemas.openxmlformats.org/officeDocument/2006/relationships/tags" Target="../tags/tag499.xml"/><Relationship Id="rId3" Type="http://schemas.openxmlformats.org/officeDocument/2006/relationships/image" Target="../media/image54.png"/><Relationship Id="rId2" Type="http://schemas.openxmlformats.org/officeDocument/2006/relationships/tags" Target="../tags/tag498.xml"/><Relationship Id="rId1" Type="http://schemas.openxmlformats.org/officeDocument/2006/relationships/tags" Target="../tags/tag497.xml"/></Relationships>
</file>

<file path=ppt/slides/_rels/slide26.xml.rels><?xml version="1.0" encoding="UTF-8" standalone="yes"?>
<Relationships xmlns="http://schemas.openxmlformats.org/package/2006/relationships"><Relationship Id="rId9" Type="http://schemas.openxmlformats.org/officeDocument/2006/relationships/tags" Target="../tags/tag509.xml"/><Relationship Id="rId8" Type="http://schemas.openxmlformats.org/officeDocument/2006/relationships/tags" Target="../tags/tag508.xml"/><Relationship Id="rId7" Type="http://schemas.openxmlformats.org/officeDocument/2006/relationships/tags" Target="../tags/tag507.xml"/><Relationship Id="rId6" Type="http://schemas.openxmlformats.org/officeDocument/2006/relationships/tags" Target="../tags/tag506.xml"/><Relationship Id="rId5" Type="http://schemas.openxmlformats.org/officeDocument/2006/relationships/tags" Target="../tags/tag505.xml"/><Relationship Id="rId4" Type="http://schemas.openxmlformats.org/officeDocument/2006/relationships/tags" Target="../tags/tag504.xml"/><Relationship Id="rId3" Type="http://schemas.openxmlformats.org/officeDocument/2006/relationships/tags" Target="../tags/tag503.xml"/><Relationship Id="rId2" Type="http://schemas.openxmlformats.org/officeDocument/2006/relationships/tags" Target="../tags/tag502.xml"/><Relationship Id="rId18" Type="http://schemas.openxmlformats.org/officeDocument/2006/relationships/vmlDrawing" Target="../drawings/vmlDrawing6.vml"/><Relationship Id="rId17" Type="http://schemas.openxmlformats.org/officeDocument/2006/relationships/slideLayout" Target="../slideLayouts/slideLayout2.xml"/><Relationship Id="rId16" Type="http://schemas.openxmlformats.org/officeDocument/2006/relationships/tags" Target="../tags/tag512.xml"/><Relationship Id="rId15" Type="http://schemas.openxmlformats.org/officeDocument/2006/relationships/image" Target="../media/image55.emf"/><Relationship Id="rId14" Type="http://schemas.openxmlformats.org/officeDocument/2006/relationships/oleObject" Target="../embeddings/oleObject8.bin"/><Relationship Id="rId13" Type="http://schemas.openxmlformats.org/officeDocument/2006/relationships/tags" Target="../tags/tag511.xml"/><Relationship Id="rId12" Type="http://schemas.openxmlformats.org/officeDocument/2006/relationships/image" Target="../media/image14.emf"/><Relationship Id="rId11" Type="http://schemas.openxmlformats.org/officeDocument/2006/relationships/oleObject" Target="../embeddings/oleObject7.bin"/><Relationship Id="rId10" Type="http://schemas.openxmlformats.org/officeDocument/2006/relationships/tags" Target="../tags/tag510.xml"/><Relationship Id="rId1" Type="http://schemas.openxmlformats.org/officeDocument/2006/relationships/tags" Target="../tags/tag501.xml"/></Relationships>
</file>

<file path=ppt/slides/_rels/slide2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56.png"/><Relationship Id="rId3" Type="http://schemas.openxmlformats.org/officeDocument/2006/relationships/tags" Target="../tags/tag513.xml"/><Relationship Id="rId2" Type="http://schemas.microsoft.com/office/2007/relationships/media" Target="../media/media4.mp4"/><Relationship Id="rId1" Type="http://schemas.openxmlformats.org/officeDocument/2006/relationships/video" Target="../media/media4.mp4"/></Relationships>
</file>

<file path=ppt/slides/_rels/slide28.xml.rels><?xml version="1.0" encoding="UTF-8" standalone="yes"?>
<Relationships xmlns="http://schemas.openxmlformats.org/package/2006/relationships"><Relationship Id="rId9" Type="http://schemas.openxmlformats.org/officeDocument/2006/relationships/tags" Target="../tags/tag522.xml"/><Relationship Id="rId8" Type="http://schemas.openxmlformats.org/officeDocument/2006/relationships/tags" Target="../tags/tag521.xml"/><Relationship Id="rId7" Type="http://schemas.openxmlformats.org/officeDocument/2006/relationships/tags" Target="../tags/tag520.xml"/><Relationship Id="rId6" Type="http://schemas.openxmlformats.org/officeDocument/2006/relationships/tags" Target="../tags/tag519.xml"/><Relationship Id="rId5" Type="http://schemas.openxmlformats.org/officeDocument/2006/relationships/tags" Target="../tags/tag518.xml"/><Relationship Id="rId4" Type="http://schemas.openxmlformats.org/officeDocument/2006/relationships/tags" Target="../tags/tag517.xml"/><Relationship Id="rId3" Type="http://schemas.openxmlformats.org/officeDocument/2006/relationships/tags" Target="../tags/tag516.xml"/><Relationship Id="rId25" Type="http://schemas.openxmlformats.org/officeDocument/2006/relationships/slideLayout" Target="../slideLayouts/slideLayout1.xml"/><Relationship Id="rId24" Type="http://schemas.openxmlformats.org/officeDocument/2006/relationships/tags" Target="../tags/tag534.xml"/><Relationship Id="rId23" Type="http://schemas.openxmlformats.org/officeDocument/2006/relationships/tags" Target="../tags/tag533.xml"/><Relationship Id="rId22" Type="http://schemas.openxmlformats.org/officeDocument/2006/relationships/tags" Target="../tags/tag532.xml"/><Relationship Id="rId21" Type="http://schemas.openxmlformats.org/officeDocument/2006/relationships/image" Target="../media/image59.png"/><Relationship Id="rId20" Type="http://schemas.openxmlformats.org/officeDocument/2006/relationships/tags" Target="../tags/tag531.xml"/><Relationship Id="rId2" Type="http://schemas.openxmlformats.org/officeDocument/2006/relationships/tags" Target="../tags/tag515.xml"/><Relationship Id="rId19" Type="http://schemas.openxmlformats.org/officeDocument/2006/relationships/tags" Target="../tags/tag530.xml"/><Relationship Id="rId18" Type="http://schemas.openxmlformats.org/officeDocument/2006/relationships/tags" Target="../tags/tag529.xml"/><Relationship Id="rId17" Type="http://schemas.openxmlformats.org/officeDocument/2006/relationships/tags" Target="../tags/tag528.xml"/><Relationship Id="rId16" Type="http://schemas.openxmlformats.org/officeDocument/2006/relationships/image" Target="../media/image58.png"/><Relationship Id="rId15" Type="http://schemas.openxmlformats.org/officeDocument/2006/relationships/tags" Target="../tags/tag527.xml"/><Relationship Id="rId14" Type="http://schemas.openxmlformats.org/officeDocument/2006/relationships/image" Target="../media/image57.png"/><Relationship Id="rId13" Type="http://schemas.openxmlformats.org/officeDocument/2006/relationships/tags" Target="../tags/tag526.xml"/><Relationship Id="rId12" Type="http://schemas.openxmlformats.org/officeDocument/2006/relationships/tags" Target="../tags/tag525.xml"/><Relationship Id="rId11" Type="http://schemas.openxmlformats.org/officeDocument/2006/relationships/tags" Target="../tags/tag524.xml"/><Relationship Id="rId10" Type="http://schemas.openxmlformats.org/officeDocument/2006/relationships/tags" Target="../tags/tag523.xml"/><Relationship Id="rId1" Type="http://schemas.openxmlformats.org/officeDocument/2006/relationships/tags" Target="../tags/tag514.xml"/></Relationships>
</file>

<file path=ppt/slides/_rels/slide29.xml.rels><?xml version="1.0" encoding="UTF-8" standalone="yes"?>
<Relationships xmlns="http://schemas.openxmlformats.org/package/2006/relationships"><Relationship Id="rId9" Type="http://schemas.openxmlformats.org/officeDocument/2006/relationships/tags" Target="../tags/tag543.xml"/><Relationship Id="rId8" Type="http://schemas.openxmlformats.org/officeDocument/2006/relationships/tags" Target="../tags/tag542.xml"/><Relationship Id="rId7" Type="http://schemas.openxmlformats.org/officeDocument/2006/relationships/tags" Target="../tags/tag541.xml"/><Relationship Id="rId6" Type="http://schemas.openxmlformats.org/officeDocument/2006/relationships/tags" Target="../tags/tag540.xml"/><Relationship Id="rId5" Type="http://schemas.openxmlformats.org/officeDocument/2006/relationships/tags" Target="../tags/tag539.xml"/><Relationship Id="rId4" Type="http://schemas.openxmlformats.org/officeDocument/2006/relationships/tags" Target="../tags/tag538.xml"/><Relationship Id="rId33" Type="http://schemas.openxmlformats.org/officeDocument/2006/relationships/slideLayout" Target="../slideLayouts/slideLayout2.xml"/><Relationship Id="rId32" Type="http://schemas.openxmlformats.org/officeDocument/2006/relationships/tags" Target="../tags/tag565.xml"/><Relationship Id="rId31" Type="http://schemas.openxmlformats.org/officeDocument/2006/relationships/tags" Target="../tags/tag564.xml"/><Relationship Id="rId30" Type="http://schemas.openxmlformats.org/officeDocument/2006/relationships/tags" Target="../tags/tag563.xml"/><Relationship Id="rId3" Type="http://schemas.openxmlformats.org/officeDocument/2006/relationships/tags" Target="../tags/tag537.xml"/><Relationship Id="rId29" Type="http://schemas.openxmlformats.org/officeDocument/2006/relationships/tags" Target="../tags/tag562.xml"/><Relationship Id="rId28" Type="http://schemas.openxmlformats.org/officeDocument/2006/relationships/tags" Target="../tags/tag561.xml"/><Relationship Id="rId27" Type="http://schemas.openxmlformats.org/officeDocument/2006/relationships/tags" Target="../tags/tag560.xml"/><Relationship Id="rId26" Type="http://schemas.openxmlformats.org/officeDocument/2006/relationships/tags" Target="../tags/tag559.xml"/><Relationship Id="rId25" Type="http://schemas.openxmlformats.org/officeDocument/2006/relationships/tags" Target="../tags/tag558.xml"/><Relationship Id="rId24" Type="http://schemas.openxmlformats.org/officeDocument/2006/relationships/tags" Target="../tags/tag557.xml"/><Relationship Id="rId23" Type="http://schemas.openxmlformats.org/officeDocument/2006/relationships/tags" Target="../tags/tag556.xml"/><Relationship Id="rId22" Type="http://schemas.openxmlformats.org/officeDocument/2006/relationships/tags" Target="../tags/tag555.xml"/><Relationship Id="rId21" Type="http://schemas.openxmlformats.org/officeDocument/2006/relationships/tags" Target="../tags/tag554.xml"/><Relationship Id="rId20" Type="http://schemas.openxmlformats.org/officeDocument/2006/relationships/tags" Target="../tags/tag553.xml"/><Relationship Id="rId2" Type="http://schemas.openxmlformats.org/officeDocument/2006/relationships/tags" Target="../tags/tag536.xml"/><Relationship Id="rId19" Type="http://schemas.openxmlformats.org/officeDocument/2006/relationships/tags" Target="../tags/tag552.xml"/><Relationship Id="rId18" Type="http://schemas.openxmlformats.org/officeDocument/2006/relationships/tags" Target="../tags/tag551.xml"/><Relationship Id="rId17" Type="http://schemas.openxmlformats.org/officeDocument/2006/relationships/tags" Target="../tags/tag550.xml"/><Relationship Id="rId16" Type="http://schemas.openxmlformats.org/officeDocument/2006/relationships/tags" Target="../tags/tag549.xml"/><Relationship Id="rId15" Type="http://schemas.openxmlformats.org/officeDocument/2006/relationships/tags" Target="../tags/tag548.xml"/><Relationship Id="rId14" Type="http://schemas.openxmlformats.org/officeDocument/2006/relationships/image" Target="../media/image60.png"/><Relationship Id="rId13" Type="http://schemas.openxmlformats.org/officeDocument/2006/relationships/tags" Target="../tags/tag547.xml"/><Relationship Id="rId12" Type="http://schemas.openxmlformats.org/officeDocument/2006/relationships/tags" Target="../tags/tag546.xml"/><Relationship Id="rId11" Type="http://schemas.openxmlformats.org/officeDocument/2006/relationships/tags" Target="../tags/tag545.xml"/><Relationship Id="rId10" Type="http://schemas.openxmlformats.org/officeDocument/2006/relationships/tags" Target="../tags/tag544.xml"/><Relationship Id="rId1" Type="http://schemas.openxmlformats.org/officeDocument/2006/relationships/tags" Target="../tags/tag535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17.png"/><Relationship Id="rId6" Type="http://schemas.openxmlformats.org/officeDocument/2006/relationships/tags" Target="../tags/tag151.xml"/><Relationship Id="rId5" Type="http://schemas.microsoft.com/office/2007/relationships/media" Target="../media/media1.mp4"/><Relationship Id="rId4" Type="http://schemas.openxmlformats.org/officeDocument/2006/relationships/video" Target="../media/media1.mp4"/><Relationship Id="rId3" Type="http://schemas.openxmlformats.org/officeDocument/2006/relationships/tags" Target="../tags/tag150.xml"/><Relationship Id="rId2" Type="http://schemas.openxmlformats.org/officeDocument/2006/relationships/tags" Target="../tags/tag149.xml"/><Relationship Id="rId1" Type="http://schemas.openxmlformats.org/officeDocument/2006/relationships/tags" Target="../tags/tag148.xml"/></Relationships>
</file>

<file path=ppt/slides/_rels/slide30.xml.rels><?xml version="1.0" encoding="UTF-8" standalone="yes"?>
<Relationships xmlns="http://schemas.openxmlformats.org/package/2006/relationships"><Relationship Id="rId9" Type="http://schemas.openxmlformats.org/officeDocument/2006/relationships/tags" Target="../tags/tag574.xml"/><Relationship Id="rId89" Type="http://schemas.openxmlformats.org/officeDocument/2006/relationships/notesSlide" Target="../notesSlides/notesSlide1.xml"/><Relationship Id="rId88" Type="http://schemas.openxmlformats.org/officeDocument/2006/relationships/slideLayout" Target="../slideLayouts/slideLayout2.xml"/><Relationship Id="rId87" Type="http://schemas.openxmlformats.org/officeDocument/2006/relationships/tags" Target="../tags/tag650.xml"/><Relationship Id="rId86" Type="http://schemas.openxmlformats.org/officeDocument/2006/relationships/tags" Target="../tags/tag649.xml"/><Relationship Id="rId85" Type="http://schemas.openxmlformats.org/officeDocument/2006/relationships/tags" Target="../tags/tag648.xml"/><Relationship Id="rId84" Type="http://schemas.openxmlformats.org/officeDocument/2006/relationships/image" Target="../media/image61.png"/><Relationship Id="rId83" Type="http://schemas.openxmlformats.org/officeDocument/2006/relationships/tags" Target="../tags/tag647.xml"/><Relationship Id="rId82" Type="http://schemas.openxmlformats.org/officeDocument/2006/relationships/tags" Target="../tags/tag646.xml"/><Relationship Id="rId81" Type="http://schemas.openxmlformats.org/officeDocument/2006/relationships/tags" Target="../tags/tag645.xml"/><Relationship Id="rId80" Type="http://schemas.openxmlformats.org/officeDocument/2006/relationships/tags" Target="../tags/tag644.xml"/><Relationship Id="rId8" Type="http://schemas.openxmlformats.org/officeDocument/2006/relationships/tags" Target="../tags/tag573.xml"/><Relationship Id="rId79" Type="http://schemas.openxmlformats.org/officeDocument/2006/relationships/tags" Target="../tags/tag643.xml"/><Relationship Id="rId78" Type="http://schemas.openxmlformats.org/officeDocument/2006/relationships/tags" Target="../tags/tag642.xml"/><Relationship Id="rId77" Type="http://schemas.openxmlformats.org/officeDocument/2006/relationships/tags" Target="../tags/tag641.xml"/><Relationship Id="rId76" Type="http://schemas.openxmlformats.org/officeDocument/2006/relationships/tags" Target="../tags/tag640.xml"/><Relationship Id="rId75" Type="http://schemas.openxmlformats.org/officeDocument/2006/relationships/tags" Target="../tags/tag639.xml"/><Relationship Id="rId74" Type="http://schemas.openxmlformats.org/officeDocument/2006/relationships/tags" Target="../tags/tag638.xml"/><Relationship Id="rId73" Type="http://schemas.openxmlformats.org/officeDocument/2006/relationships/tags" Target="../tags/tag637.xml"/><Relationship Id="rId72" Type="http://schemas.openxmlformats.org/officeDocument/2006/relationships/tags" Target="../tags/tag636.xml"/><Relationship Id="rId71" Type="http://schemas.openxmlformats.org/officeDocument/2006/relationships/tags" Target="../tags/tag635.xml"/><Relationship Id="rId70" Type="http://schemas.openxmlformats.org/officeDocument/2006/relationships/tags" Target="../tags/tag634.xml"/><Relationship Id="rId7" Type="http://schemas.openxmlformats.org/officeDocument/2006/relationships/tags" Target="../tags/tag572.xml"/><Relationship Id="rId69" Type="http://schemas.openxmlformats.org/officeDocument/2006/relationships/tags" Target="../tags/tag633.xml"/><Relationship Id="rId68" Type="http://schemas.openxmlformats.org/officeDocument/2006/relationships/tags" Target="../tags/tag632.xml"/><Relationship Id="rId67" Type="http://schemas.openxmlformats.org/officeDocument/2006/relationships/tags" Target="../tags/tag631.xml"/><Relationship Id="rId66" Type="http://schemas.openxmlformats.org/officeDocument/2006/relationships/tags" Target="../tags/tag630.xml"/><Relationship Id="rId65" Type="http://schemas.openxmlformats.org/officeDocument/2006/relationships/tags" Target="../tags/tag629.xml"/><Relationship Id="rId64" Type="http://schemas.openxmlformats.org/officeDocument/2006/relationships/tags" Target="../tags/tag628.xml"/><Relationship Id="rId63" Type="http://schemas.openxmlformats.org/officeDocument/2006/relationships/tags" Target="../tags/tag627.xml"/><Relationship Id="rId62" Type="http://schemas.openxmlformats.org/officeDocument/2006/relationships/tags" Target="../tags/tag626.xml"/><Relationship Id="rId61" Type="http://schemas.openxmlformats.org/officeDocument/2006/relationships/tags" Target="../tags/tag625.xml"/><Relationship Id="rId60" Type="http://schemas.openxmlformats.org/officeDocument/2006/relationships/tags" Target="../tags/tag624.xml"/><Relationship Id="rId6" Type="http://schemas.openxmlformats.org/officeDocument/2006/relationships/tags" Target="../tags/tag571.xml"/><Relationship Id="rId59" Type="http://schemas.openxmlformats.org/officeDocument/2006/relationships/tags" Target="../tags/tag623.xml"/><Relationship Id="rId58" Type="http://schemas.openxmlformats.org/officeDocument/2006/relationships/tags" Target="../tags/tag622.xml"/><Relationship Id="rId57" Type="http://schemas.openxmlformats.org/officeDocument/2006/relationships/tags" Target="../tags/tag621.xml"/><Relationship Id="rId56" Type="http://schemas.openxmlformats.org/officeDocument/2006/relationships/tags" Target="../tags/tag620.xml"/><Relationship Id="rId55" Type="http://schemas.openxmlformats.org/officeDocument/2006/relationships/tags" Target="../tags/tag619.xml"/><Relationship Id="rId54" Type="http://schemas.openxmlformats.org/officeDocument/2006/relationships/tags" Target="../tags/tag618.xml"/><Relationship Id="rId53" Type="http://schemas.openxmlformats.org/officeDocument/2006/relationships/tags" Target="../tags/tag617.xml"/><Relationship Id="rId52" Type="http://schemas.openxmlformats.org/officeDocument/2006/relationships/tags" Target="../tags/tag616.xml"/><Relationship Id="rId51" Type="http://schemas.openxmlformats.org/officeDocument/2006/relationships/tags" Target="../tags/tag615.xml"/><Relationship Id="rId50" Type="http://schemas.openxmlformats.org/officeDocument/2006/relationships/tags" Target="../tags/tag614.xml"/><Relationship Id="rId5" Type="http://schemas.openxmlformats.org/officeDocument/2006/relationships/tags" Target="../tags/tag570.xml"/><Relationship Id="rId49" Type="http://schemas.openxmlformats.org/officeDocument/2006/relationships/tags" Target="../tags/tag613.xml"/><Relationship Id="rId48" Type="http://schemas.openxmlformats.org/officeDocument/2006/relationships/tags" Target="../tags/tag612.xml"/><Relationship Id="rId47" Type="http://schemas.openxmlformats.org/officeDocument/2006/relationships/tags" Target="../tags/tag611.xml"/><Relationship Id="rId46" Type="http://schemas.openxmlformats.org/officeDocument/2006/relationships/tags" Target="../tags/tag610.xml"/><Relationship Id="rId45" Type="http://schemas.openxmlformats.org/officeDocument/2006/relationships/tags" Target="../tags/tag609.xml"/><Relationship Id="rId44" Type="http://schemas.openxmlformats.org/officeDocument/2006/relationships/tags" Target="../tags/tag608.xml"/><Relationship Id="rId43" Type="http://schemas.openxmlformats.org/officeDocument/2006/relationships/tags" Target="../tags/tag607.xml"/><Relationship Id="rId42" Type="http://schemas.openxmlformats.org/officeDocument/2006/relationships/tags" Target="../tags/tag606.xml"/><Relationship Id="rId41" Type="http://schemas.openxmlformats.org/officeDocument/2006/relationships/tags" Target="../tags/tag605.xml"/><Relationship Id="rId40" Type="http://schemas.openxmlformats.org/officeDocument/2006/relationships/tags" Target="../tags/tag604.xml"/><Relationship Id="rId4" Type="http://schemas.openxmlformats.org/officeDocument/2006/relationships/tags" Target="../tags/tag569.xml"/><Relationship Id="rId39" Type="http://schemas.openxmlformats.org/officeDocument/2006/relationships/tags" Target="../tags/tag603.xml"/><Relationship Id="rId38" Type="http://schemas.openxmlformats.org/officeDocument/2006/relationships/tags" Target="../tags/tag602.xml"/><Relationship Id="rId37" Type="http://schemas.openxmlformats.org/officeDocument/2006/relationships/tags" Target="../tags/tag601.xml"/><Relationship Id="rId36" Type="http://schemas.openxmlformats.org/officeDocument/2006/relationships/tags" Target="../tags/tag600.xml"/><Relationship Id="rId35" Type="http://schemas.openxmlformats.org/officeDocument/2006/relationships/tags" Target="../tags/tag599.xml"/><Relationship Id="rId34" Type="http://schemas.openxmlformats.org/officeDocument/2006/relationships/tags" Target="../tags/tag598.xml"/><Relationship Id="rId33" Type="http://schemas.openxmlformats.org/officeDocument/2006/relationships/tags" Target="../tags/tag597.xml"/><Relationship Id="rId32" Type="http://schemas.openxmlformats.org/officeDocument/2006/relationships/tags" Target="../tags/tag596.xml"/><Relationship Id="rId31" Type="http://schemas.openxmlformats.org/officeDocument/2006/relationships/tags" Target="../tags/tag595.xml"/><Relationship Id="rId30" Type="http://schemas.openxmlformats.org/officeDocument/2006/relationships/tags" Target="../tags/tag594.xml"/><Relationship Id="rId3" Type="http://schemas.openxmlformats.org/officeDocument/2006/relationships/tags" Target="../tags/tag568.xml"/><Relationship Id="rId29" Type="http://schemas.openxmlformats.org/officeDocument/2006/relationships/tags" Target="../tags/tag593.xml"/><Relationship Id="rId28" Type="http://schemas.openxmlformats.org/officeDocument/2006/relationships/tags" Target="../tags/tag592.xml"/><Relationship Id="rId27" Type="http://schemas.openxmlformats.org/officeDocument/2006/relationships/tags" Target="../tags/tag591.xml"/><Relationship Id="rId26" Type="http://schemas.openxmlformats.org/officeDocument/2006/relationships/tags" Target="../tags/tag590.xml"/><Relationship Id="rId25" Type="http://schemas.openxmlformats.org/officeDocument/2006/relationships/tags" Target="../tags/tag589.xml"/><Relationship Id="rId24" Type="http://schemas.openxmlformats.org/officeDocument/2006/relationships/tags" Target="../tags/tag588.xml"/><Relationship Id="rId23" Type="http://schemas.openxmlformats.org/officeDocument/2006/relationships/tags" Target="../tags/tag587.xml"/><Relationship Id="rId22" Type="http://schemas.openxmlformats.org/officeDocument/2006/relationships/tags" Target="../tags/tag586.xml"/><Relationship Id="rId21" Type="http://schemas.openxmlformats.org/officeDocument/2006/relationships/tags" Target="../tags/tag585.xml"/><Relationship Id="rId20" Type="http://schemas.openxmlformats.org/officeDocument/2006/relationships/tags" Target="../tags/tag584.xml"/><Relationship Id="rId2" Type="http://schemas.openxmlformats.org/officeDocument/2006/relationships/tags" Target="../tags/tag567.xml"/><Relationship Id="rId19" Type="http://schemas.openxmlformats.org/officeDocument/2006/relationships/tags" Target="../tags/tag583.xml"/><Relationship Id="rId18" Type="http://schemas.openxmlformats.org/officeDocument/2006/relationships/tags" Target="../tags/tag582.xml"/><Relationship Id="rId17" Type="http://schemas.openxmlformats.org/officeDocument/2006/relationships/tags" Target="../tags/tag581.xml"/><Relationship Id="rId16" Type="http://schemas.openxmlformats.org/officeDocument/2006/relationships/tags" Target="../tags/tag580.xml"/><Relationship Id="rId15" Type="http://schemas.openxmlformats.org/officeDocument/2006/relationships/tags" Target="../tags/tag579.xml"/><Relationship Id="rId14" Type="http://schemas.openxmlformats.org/officeDocument/2006/relationships/tags" Target="../tags/tag578.xml"/><Relationship Id="rId13" Type="http://schemas.openxmlformats.org/officeDocument/2006/relationships/tags" Target="../tags/tag577.xml"/><Relationship Id="rId12" Type="http://schemas.openxmlformats.org/officeDocument/2006/relationships/tags" Target="../tags/tag576.xml"/><Relationship Id="rId11" Type="http://schemas.openxmlformats.org/officeDocument/2006/relationships/image" Target="../media/image60.png"/><Relationship Id="rId10" Type="http://schemas.openxmlformats.org/officeDocument/2006/relationships/tags" Target="../tags/tag575.xml"/><Relationship Id="rId1" Type="http://schemas.openxmlformats.org/officeDocument/2006/relationships/tags" Target="../tags/tag566.xml"/></Relationships>
</file>

<file path=ppt/slides/_rels/slide31.xml.rels><?xml version="1.0" encoding="UTF-8" standalone="yes"?>
<Relationships xmlns="http://schemas.openxmlformats.org/package/2006/relationships"><Relationship Id="rId9" Type="http://schemas.openxmlformats.org/officeDocument/2006/relationships/image" Target="../media/image63.png"/><Relationship Id="rId8" Type="http://schemas.openxmlformats.org/officeDocument/2006/relationships/tags" Target="../tags/tag659.xml"/><Relationship Id="rId7" Type="http://schemas.openxmlformats.org/officeDocument/2006/relationships/image" Target="../media/image62.png"/><Relationship Id="rId6" Type="http://schemas.openxmlformats.org/officeDocument/2006/relationships/tags" Target="../tags/tag658.xml"/><Relationship Id="rId5" Type="http://schemas.openxmlformats.org/officeDocument/2006/relationships/tags" Target="../tags/tag657.xml"/><Relationship Id="rId4" Type="http://schemas.openxmlformats.org/officeDocument/2006/relationships/tags" Target="../tags/tag656.xml"/><Relationship Id="rId3" Type="http://schemas.openxmlformats.org/officeDocument/2006/relationships/tags" Target="../tags/tag655.xml"/><Relationship Id="rId2" Type="http://schemas.openxmlformats.org/officeDocument/2006/relationships/tags" Target="../tags/tag654.xml"/><Relationship Id="rId19" Type="http://schemas.openxmlformats.org/officeDocument/2006/relationships/vmlDrawing" Target="../drawings/vmlDrawing7.vml"/><Relationship Id="rId18" Type="http://schemas.openxmlformats.org/officeDocument/2006/relationships/slideLayout" Target="../slideLayouts/slideLayout1.xml"/><Relationship Id="rId17" Type="http://schemas.openxmlformats.org/officeDocument/2006/relationships/tags" Target="../tags/tag665.xml"/><Relationship Id="rId16" Type="http://schemas.openxmlformats.org/officeDocument/2006/relationships/tags" Target="../tags/tag664.xml"/><Relationship Id="rId15" Type="http://schemas.openxmlformats.org/officeDocument/2006/relationships/tags" Target="../tags/tag663.xml"/><Relationship Id="rId14" Type="http://schemas.openxmlformats.org/officeDocument/2006/relationships/tags" Target="../tags/tag662.xml"/><Relationship Id="rId13" Type="http://schemas.openxmlformats.org/officeDocument/2006/relationships/image" Target="../media/image64.wmf"/><Relationship Id="rId12" Type="http://schemas.openxmlformats.org/officeDocument/2006/relationships/oleObject" Target="../embeddings/oleObject9.bin"/><Relationship Id="rId11" Type="http://schemas.openxmlformats.org/officeDocument/2006/relationships/tags" Target="../tags/tag661.xml"/><Relationship Id="rId10" Type="http://schemas.openxmlformats.org/officeDocument/2006/relationships/tags" Target="../tags/tag660.xml"/><Relationship Id="rId1" Type="http://schemas.openxmlformats.org/officeDocument/2006/relationships/tags" Target="../tags/tag653.xml"/></Relationships>
</file>

<file path=ppt/slides/_rels/slide32.xml.rels><?xml version="1.0" encoding="UTF-8" standalone="yes"?>
<Relationships xmlns="http://schemas.openxmlformats.org/package/2006/relationships"><Relationship Id="rId9" Type="http://schemas.openxmlformats.org/officeDocument/2006/relationships/tags" Target="../tags/tag674.xml"/><Relationship Id="rId8" Type="http://schemas.openxmlformats.org/officeDocument/2006/relationships/tags" Target="../tags/tag673.xml"/><Relationship Id="rId7" Type="http://schemas.openxmlformats.org/officeDocument/2006/relationships/tags" Target="../tags/tag672.xml"/><Relationship Id="rId6" Type="http://schemas.openxmlformats.org/officeDocument/2006/relationships/tags" Target="../tags/tag671.xml"/><Relationship Id="rId52" Type="http://schemas.openxmlformats.org/officeDocument/2006/relationships/slideLayout" Target="../slideLayouts/slideLayout2.xml"/><Relationship Id="rId51" Type="http://schemas.openxmlformats.org/officeDocument/2006/relationships/tags" Target="../tags/tag716.xml"/><Relationship Id="rId50" Type="http://schemas.openxmlformats.org/officeDocument/2006/relationships/tags" Target="../tags/tag715.xml"/><Relationship Id="rId5" Type="http://schemas.openxmlformats.org/officeDocument/2006/relationships/tags" Target="../tags/tag670.xml"/><Relationship Id="rId49" Type="http://schemas.openxmlformats.org/officeDocument/2006/relationships/tags" Target="../tags/tag714.xml"/><Relationship Id="rId48" Type="http://schemas.openxmlformats.org/officeDocument/2006/relationships/tags" Target="../tags/tag713.xml"/><Relationship Id="rId47" Type="http://schemas.openxmlformats.org/officeDocument/2006/relationships/tags" Target="../tags/tag712.xml"/><Relationship Id="rId46" Type="http://schemas.openxmlformats.org/officeDocument/2006/relationships/tags" Target="../tags/tag711.xml"/><Relationship Id="rId45" Type="http://schemas.openxmlformats.org/officeDocument/2006/relationships/tags" Target="../tags/tag710.xml"/><Relationship Id="rId44" Type="http://schemas.openxmlformats.org/officeDocument/2006/relationships/tags" Target="../tags/tag709.xml"/><Relationship Id="rId43" Type="http://schemas.openxmlformats.org/officeDocument/2006/relationships/tags" Target="../tags/tag708.xml"/><Relationship Id="rId42" Type="http://schemas.openxmlformats.org/officeDocument/2006/relationships/tags" Target="../tags/tag707.xml"/><Relationship Id="rId41" Type="http://schemas.openxmlformats.org/officeDocument/2006/relationships/tags" Target="../tags/tag706.xml"/><Relationship Id="rId40" Type="http://schemas.openxmlformats.org/officeDocument/2006/relationships/tags" Target="../tags/tag705.xml"/><Relationship Id="rId4" Type="http://schemas.openxmlformats.org/officeDocument/2006/relationships/tags" Target="../tags/tag669.xml"/><Relationship Id="rId39" Type="http://schemas.openxmlformats.org/officeDocument/2006/relationships/tags" Target="../tags/tag704.xml"/><Relationship Id="rId38" Type="http://schemas.openxmlformats.org/officeDocument/2006/relationships/tags" Target="../tags/tag703.xml"/><Relationship Id="rId37" Type="http://schemas.openxmlformats.org/officeDocument/2006/relationships/tags" Target="../tags/tag702.xml"/><Relationship Id="rId36" Type="http://schemas.openxmlformats.org/officeDocument/2006/relationships/tags" Target="../tags/tag701.xml"/><Relationship Id="rId35" Type="http://schemas.openxmlformats.org/officeDocument/2006/relationships/tags" Target="../tags/tag700.xml"/><Relationship Id="rId34" Type="http://schemas.openxmlformats.org/officeDocument/2006/relationships/tags" Target="../tags/tag699.xml"/><Relationship Id="rId33" Type="http://schemas.openxmlformats.org/officeDocument/2006/relationships/tags" Target="../tags/tag698.xml"/><Relationship Id="rId32" Type="http://schemas.openxmlformats.org/officeDocument/2006/relationships/tags" Target="../tags/tag697.xml"/><Relationship Id="rId31" Type="http://schemas.openxmlformats.org/officeDocument/2006/relationships/tags" Target="../tags/tag696.xml"/><Relationship Id="rId30" Type="http://schemas.openxmlformats.org/officeDocument/2006/relationships/tags" Target="../tags/tag695.xml"/><Relationship Id="rId3" Type="http://schemas.openxmlformats.org/officeDocument/2006/relationships/tags" Target="../tags/tag668.xml"/><Relationship Id="rId29" Type="http://schemas.openxmlformats.org/officeDocument/2006/relationships/tags" Target="../tags/tag694.xml"/><Relationship Id="rId28" Type="http://schemas.openxmlformats.org/officeDocument/2006/relationships/tags" Target="../tags/tag693.xml"/><Relationship Id="rId27" Type="http://schemas.openxmlformats.org/officeDocument/2006/relationships/tags" Target="../tags/tag692.xml"/><Relationship Id="rId26" Type="http://schemas.openxmlformats.org/officeDocument/2006/relationships/tags" Target="../tags/tag691.xml"/><Relationship Id="rId25" Type="http://schemas.openxmlformats.org/officeDocument/2006/relationships/tags" Target="../tags/tag690.xml"/><Relationship Id="rId24" Type="http://schemas.openxmlformats.org/officeDocument/2006/relationships/tags" Target="../tags/tag689.xml"/><Relationship Id="rId23" Type="http://schemas.openxmlformats.org/officeDocument/2006/relationships/tags" Target="../tags/tag688.xml"/><Relationship Id="rId22" Type="http://schemas.openxmlformats.org/officeDocument/2006/relationships/tags" Target="../tags/tag687.xml"/><Relationship Id="rId21" Type="http://schemas.openxmlformats.org/officeDocument/2006/relationships/tags" Target="../tags/tag686.xml"/><Relationship Id="rId20" Type="http://schemas.openxmlformats.org/officeDocument/2006/relationships/tags" Target="../tags/tag685.xml"/><Relationship Id="rId2" Type="http://schemas.openxmlformats.org/officeDocument/2006/relationships/tags" Target="../tags/tag667.xml"/><Relationship Id="rId19" Type="http://schemas.openxmlformats.org/officeDocument/2006/relationships/tags" Target="../tags/tag684.xml"/><Relationship Id="rId18" Type="http://schemas.openxmlformats.org/officeDocument/2006/relationships/tags" Target="../tags/tag683.xml"/><Relationship Id="rId17" Type="http://schemas.openxmlformats.org/officeDocument/2006/relationships/tags" Target="../tags/tag682.xml"/><Relationship Id="rId16" Type="http://schemas.openxmlformats.org/officeDocument/2006/relationships/tags" Target="../tags/tag681.xml"/><Relationship Id="rId15" Type="http://schemas.openxmlformats.org/officeDocument/2006/relationships/tags" Target="../tags/tag680.xml"/><Relationship Id="rId14" Type="http://schemas.openxmlformats.org/officeDocument/2006/relationships/tags" Target="../tags/tag679.xml"/><Relationship Id="rId13" Type="http://schemas.openxmlformats.org/officeDocument/2006/relationships/tags" Target="../tags/tag678.xml"/><Relationship Id="rId12" Type="http://schemas.openxmlformats.org/officeDocument/2006/relationships/tags" Target="../tags/tag677.xml"/><Relationship Id="rId11" Type="http://schemas.openxmlformats.org/officeDocument/2006/relationships/tags" Target="../tags/tag676.xml"/><Relationship Id="rId10" Type="http://schemas.openxmlformats.org/officeDocument/2006/relationships/tags" Target="../tags/tag675.xml"/><Relationship Id="rId1" Type="http://schemas.openxmlformats.org/officeDocument/2006/relationships/tags" Target="../tags/tag666.xml"/></Relationships>
</file>

<file path=ppt/slides/_rels/slide3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65.png"/><Relationship Id="rId2" Type="http://schemas.openxmlformats.org/officeDocument/2006/relationships/tags" Target="../tags/tag718.xml"/><Relationship Id="rId1" Type="http://schemas.openxmlformats.org/officeDocument/2006/relationships/tags" Target="../tags/tag717.xml"/></Relationships>
</file>

<file path=ppt/slides/_rels/slide34.xml.rels><?xml version="1.0" encoding="UTF-8" standalone="yes"?>
<Relationships xmlns="http://schemas.openxmlformats.org/package/2006/relationships"><Relationship Id="rId9" Type="http://schemas.openxmlformats.org/officeDocument/2006/relationships/tags" Target="../tags/tag727.xml"/><Relationship Id="rId8" Type="http://schemas.openxmlformats.org/officeDocument/2006/relationships/tags" Target="../tags/tag726.xml"/><Relationship Id="rId7" Type="http://schemas.openxmlformats.org/officeDocument/2006/relationships/tags" Target="../tags/tag725.xml"/><Relationship Id="rId6" Type="http://schemas.openxmlformats.org/officeDocument/2006/relationships/tags" Target="../tags/tag724.xml"/><Relationship Id="rId5" Type="http://schemas.openxmlformats.org/officeDocument/2006/relationships/tags" Target="../tags/tag723.xml"/><Relationship Id="rId45" Type="http://schemas.openxmlformats.org/officeDocument/2006/relationships/slideLayout" Target="../slideLayouts/slideLayout1.xml"/><Relationship Id="rId44" Type="http://schemas.openxmlformats.org/officeDocument/2006/relationships/tags" Target="../tags/tag761.xml"/><Relationship Id="rId43" Type="http://schemas.openxmlformats.org/officeDocument/2006/relationships/tags" Target="../tags/tag760.xml"/><Relationship Id="rId42" Type="http://schemas.openxmlformats.org/officeDocument/2006/relationships/tags" Target="../tags/tag759.xml"/><Relationship Id="rId41" Type="http://schemas.openxmlformats.org/officeDocument/2006/relationships/tags" Target="../tags/tag758.xml"/><Relationship Id="rId40" Type="http://schemas.openxmlformats.org/officeDocument/2006/relationships/tags" Target="../tags/tag757.xml"/><Relationship Id="rId4" Type="http://schemas.openxmlformats.org/officeDocument/2006/relationships/tags" Target="../tags/tag722.xml"/><Relationship Id="rId39" Type="http://schemas.openxmlformats.org/officeDocument/2006/relationships/tags" Target="../tags/tag756.xml"/><Relationship Id="rId38" Type="http://schemas.openxmlformats.org/officeDocument/2006/relationships/tags" Target="../tags/tag755.xml"/><Relationship Id="rId37" Type="http://schemas.openxmlformats.org/officeDocument/2006/relationships/image" Target="../media/image66.jpeg"/><Relationship Id="rId36" Type="http://schemas.openxmlformats.org/officeDocument/2006/relationships/tags" Target="../tags/tag754.xml"/><Relationship Id="rId35" Type="http://schemas.openxmlformats.org/officeDocument/2006/relationships/tags" Target="../tags/tag753.xml"/><Relationship Id="rId34" Type="http://schemas.openxmlformats.org/officeDocument/2006/relationships/tags" Target="../tags/tag752.xml"/><Relationship Id="rId33" Type="http://schemas.openxmlformats.org/officeDocument/2006/relationships/tags" Target="../tags/tag751.xml"/><Relationship Id="rId32" Type="http://schemas.openxmlformats.org/officeDocument/2006/relationships/tags" Target="../tags/tag750.xml"/><Relationship Id="rId31" Type="http://schemas.openxmlformats.org/officeDocument/2006/relationships/tags" Target="../tags/tag749.xml"/><Relationship Id="rId30" Type="http://schemas.openxmlformats.org/officeDocument/2006/relationships/tags" Target="../tags/tag748.xml"/><Relationship Id="rId3" Type="http://schemas.openxmlformats.org/officeDocument/2006/relationships/tags" Target="../tags/tag721.xml"/><Relationship Id="rId29" Type="http://schemas.openxmlformats.org/officeDocument/2006/relationships/tags" Target="../tags/tag747.xml"/><Relationship Id="rId28" Type="http://schemas.openxmlformats.org/officeDocument/2006/relationships/tags" Target="../tags/tag746.xml"/><Relationship Id="rId27" Type="http://schemas.openxmlformats.org/officeDocument/2006/relationships/tags" Target="../tags/tag745.xml"/><Relationship Id="rId26" Type="http://schemas.openxmlformats.org/officeDocument/2006/relationships/tags" Target="../tags/tag744.xml"/><Relationship Id="rId25" Type="http://schemas.openxmlformats.org/officeDocument/2006/relationships/tags" Target="../tags/tag743.xml"/><Relationship Id="rId24" Type="http://schemas.openxmlformats.org/officeDocument/2006/relationships/tags" Target="../tags/tag742.xml"/><Relationship Id="rId23" Type="http://schemas.openxmlformats.org/officeDocument/2006/relationships/tags" Target="../tags/tag741.xml"/><Relationship Id="rId22" Type="http://schemas.openxmlformats.org/officeDocument/2006/relationships/tags" Target="../tags/tag740.xml"/><Relationship Id="rId21" Type="http://schemas.openxmlformats.org/officeDocument/2006/relationships/tags" Target="../tags/tag739.xml"/><Relationship Id="rId20" Type="http://schemas.openxmlformats.org/officeDocument/2006/relationships/tags" Target="../tags/tag738.xml"/><Relationship Id="rId2" Type="http://schemas.openxmlformats.org/officeDocument/2006/relationships/tags" Target="../tags/tag720.xml"/><Relationship Id="rId19" Type="http://schemas.openxmlformats.org/officeDocument/2006/relationships/tags" Target="../tags/tag737.xml"/><Relationship Id="rId18" Type="http://schemas.openxmlformats.org/officeDocument/2006/relationships/tags" Target="../tags/tag736.xml"/><Relationship Id="rId17" Type="http://schemas.openxmlformats.org/officeDocument/2006/relationships/tags" Target="../tags/tag735.xml"/><Relationship Id="rId16" Type="http://schemas.openxmlformats.org/officeDocument/2006/relationships/tags" Target="../tags/tag734.xml"/><Relationship Id="rId15" Type="http://schemas.openxmlformats.org/officeDocument/2006/relationships/tags" Target="../tags/tag733.xml"/><Relationship Id="rId14" Type="http://schemas.openxmlformats.org/officeDocument/2006/relationships/tags" Target="../tags/tag732.xml"/><Relationship Id="rId13" Type="http://schemas.openxmlformats.org/officeDocument/2006/relationships/tags" Target="../tags/tag731.xml"/><Relationship Id="rId12" Type="http://schemas.openxmlformats.org/officeDocument/2006/relationships/tags" Target="../tags/tag730.xml"/><Relationship Id="rId11" Type="http://schemas.openxmlformats.org/officeDocument/2006/relationships/tags" Target="../tags/tag729.xml"/><Relationship Id="rId10" Type="http://schemas.openxmlformats.org/officeDocument/2006/relationships/tags" Target="../tags/tag728.xml"/><Relationship Id="rId1" Type="http://schemas.openxmlformats.org/officeDocument/2006/relationships/tags" Target="../tags/tag719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7.png"/><Relationship Id="rId1" Type="http://schemas.openxmlformats.org/officeDocument/2006/relationships/tags" Target="../tags/tag762.xml"/></Relationships>
</file>

<file path=ppt/slides/_rels/slide36.xml.rels><?xml version="1.0" encoding="UTF-8" standalone="yes"?>
<Relationships xmlns="http://schemas.openxmlformats.org/package/2006/relationships"><Relationship Id="rId9" Type="http://schemas.openxmlformats.org/officeDocument/2006/relationships/tags" Target="../tags/tag771.xml"/><Relationship Id="rId86" Type="http://schemas.openxmlformats.org/officeDocument/2006/relationships/slideLayout" Target="../slideLayouts/slideLayout2.xml"/><Relationship Id="rId85" Type="http://schemas.openxmlformats.org/officeDocument/2006/relationships/tags" Target="../tags/tag847.xml"/><Relationship Id="rId84" Type="http://schemas.openxmlformats.org/officeDocument/2006/relationships/tags" Target="../tags/tag846.xml"/><Relationship Id="rId83" Type="http://schemas.openxmlformats.org/officeDocument/2006/relationships/tags" Target="../tags/tag845.xml"/><Relationship Id="rId82" Type="http://schemas.openxmlformats.org/officeDocument/2006/relationships/tags" Target="../tags/tag844.xml"/><Relationship Id="rId81" Type="http://schemas.openxmlformats.org/officeDocument/2006/relationships/tags" Target="../tags/tag843.xml"/><Relationship Id="rId80" Type="http://schemas.openxmlformats.org/officeDocument/2006/relationships/tags" Target="../tags/tag842.xml"/><Relationship Id="rId8" Type="http://schemas.openxmlformats.org/officeDocument/2006/relationships/tags" Target="../tags/tag770.xml"/><Relationship Id="rId79" Type="http://schemas.openxmlformats.org/officeDocument/2006/relationships/tags" Target="../tags/tag841.xml"/><Relationship Id="rId78" Type="http://schemas.openxmlformats.org/officeDocument/2006/relationships/tags" Target="../tags/tag840.xml"/><Relationship Id="rId77" Type="http://schemas.openxmlformats.org/officeDocument/2006/relationships/tags" Target="../tags/tag839.xml"/><Relationship Id="rId76" Type="http://schemas.openxmlformats.org/officeDocument/2006/relationships/tags" Target="../tags/tag838.xml"/><Relationship Id="rId75" Type="http://schemas.openxmlformats.org/officeDocument/2006/relationships/tags" Target="../tags/tag837.xml"/><Relationship Id="rId74" Type="http://schemas.openxmlformats.org/officeDocument/2006/relationships/tags" Target="../tags/tag836.xml"/><Relationship Id="rId73" Type="http://schemas.openxmlformats.org/officeDocument/2006/relationships/tags" Target="../tags/tag835.xml"/><Relationship Id="rId72" Type="http://schemas.openxmlformats.org/officeDocument/2006/relationships/tags" Target="../tags/tag834.xml"/><Relationship Id="rId71" Type="http://schemas.openxmlformats.org/officeDocument/2006/relationships/tags" Target="../tags/tag833.xml"/><Relationship Id="rId70" Type="http://schemas.openxmlformats.org/officeDocument/2006/relationships/tags" Target="../tags/tag832.xml"/><Relationship Id="rId7" Type="http://schemas.openxmlformats.org/officeDocument/2006/relationships/tags" Target="../tags/tag769.xml"/><Relationship Id="rId69" Type="http://schemas.openxmlformats.org/officeDocument/2006/relationships/tags" Target="../tags/tag831.xml"/><Relationship Id="rId68" Type="http://schemas.openxmlformats.org/officeDocument/2006/relationships/tags" Target="../tags/tag830.xml"/><Relationship Id="rId67" Type="http://schemas.openxmlformats.org/officeDocument/2006/relationships/tags" Target="../tags/tag829.xml"/><Relationship Id="rId66" Type="http://schemas.openxmlformats.org/officeDocument/2006/relationships/tags" Target="../tags/tag828.xml"/><Relationship Id="rId65" Type="http://schemas.openxmlformats.org/officeDocument/2006/relationships/tags" Target="../tags/tag827.xml"/><Relationship Id="rId64" Type="http://schemas.openxmlformats.org/officeDocument/2006/relationships/tags" Target="../tags/tag826.xml"/><Relationship Id="rId63" Type="http://schemas.openxmlformats.org/officeDocument/2006/relationships/tags" Target="../tags/tag825.xml"/><Relationship Id="rId62" Type="http://schemas.openxmlformats.org/officeDocument/2006/relationships/tags" Target="../tags/tag824.xml"/><Relationship Id="rId61" Type="http://schemas.openxmlformats.org/officeDocument/2006/relationships/tags" Target="../tags/tag823.xml"/><Relationship Id="rId60" Type="http://schemas.openxmlformats.org/officeDocument/2006/relationships/tags" Target="../tags/tag822.xml"/><Relationship Id="rId6" Type="http://schemas.openxmlformats.org/officeDocument/2006/relationships/tags" Target="../tags/tag768.xml"/><Relationship Id="rId59" Type="http://schemas.openxmlformats.org/officeDocument/2006/relationships/tags" Target="../tags/tag821.xml"/><Relationship Id="rId58" Type="http://schemas.openxmlformats.org/officeDocument/2006/relationships/tags" Target="../tags/tag820.xml"/><Relationship Id="rId57" Type="http://schemas.openxmlformats.org/officeDocument/2006/relationships/tags" Target="../tags/tag819.xml"/><Relationship Id="rId56" Type="http://schemas.openxmlformats.org/officeDocument/2006/relationships/tags" Target="../tags/tag818.xml"/><Relationship Id="rId55" Type="http://schemas.openxmlformats.org/officeDocument/2006/relationships/tags" Target="../tags/tag817.xml"/><Relationship Id="rId54" Type="http://schemas.openxmlformats.org/officeDocument/2006/relationships/tags" Target="../tags/tag816.xml"/><Relationship Id="rId53" Type="http://schemas.openxmlformats.org/officeDocument/2006/relationships/tags" Target="../tags/tag815.xml"/><Relationship Id="rId52" Type="http://schemas.openxmlformats.org/officeDocument/2006/relationships/tags" Target="../tags/tag814.xml"/><Relationship Id="rId51" Type="http://schemas.openxmlformats.org/officeDocument/2006/relationships/tags" Target="../tags/tag813.xml"/><Relationship Id="rId50" Type="http://schemas.openxmlformats.org/officeDocument/2006/relationships/tags" Target="../tags/tag812.xml"/><Relationship Id="rId5" Type="http://schemas.openxmlformats.org/officeDocument/2006/relationships/tags" Target="../tags/tag767.xml"/><Relationship Id="rId49" Type="http://schemas.openxmlformats.org/officeDocument/2006/relationships/tags" Target="../tags/tag811.xml"/><Relationship Id="rId48" Type="http://schemas.openxmlformats.org/officeDocument/2006/relationships/tags" Target="../tags/tag810.xml"/><Relationship Id="rId47" Type="http://schemas.openxmlformats.org/officeDocument/2006/relationships/tags" Target="../tags/tag809.xml"/><Relationship Id="rId46" Type="http://schemas.openxmlformats.org/officeDocument/2006/relationships/tags" Target="../tags/tag808.xml"/><Relationship Id="rId45" Type="http://schemas.openxmlformats.org/officeDocument/2006/relationships/tags" Target="../tags/tag807.xml"/><Relationship Id="rId44" Type="http://schemas.openxmlformats.org/officeDocument/2006/relationships/tags" Target="../tags/tag806.xml"/><Relationship Id="rId43" Type="http://schemas.openxmlformats.org/officeDocument/2006/relationships/tags" Target="../tags/tag805.xml"/><Relationship Id="rId42" Type="http://schemas.openxmlformats.org/officeDocument/2006/relationships/tags" Target="../tags/tag804.xml"/><Relationship Id="rId41" Type="http://schemas.openxmlformats.org/officeDocument/2006/relationships/tags" Target="../tags/tag803.xml"/><Relationship Id="rId40" Type="http://schemas.openxmlformats.org/officeDocument/2006/relationships/tags" Target="../tags/tag802.xml"/><Relationship Id="rId4" Type="http://schemas.openxmlformats.org/officeDocument/2006/relationships/tags" Target="../tags/tag766.xml"/><Relationship Id="rId39" Type="http://schemas.openxmlformats.org/officeDocument/2006/relationships/tags" Target="../tags/tag801.xml"/><Relationship Id="rId38" Type="http://schemas.openxmlformats.org/officeDocument/2006/relationships/tags" Target="../tags/tag800.xml"/><Relationship Id="rId37" Type="http://schemas.openxmlformats.org/officeDocument/2006/relationships/tags" Target="../tags/tag799.xml"/><Relationship Id="rId36" Type="http://schemas.openxmlformats.org/officeDocument/2006/relationships/tags" Target="../tags/tag798.xml"/><Relationship Id="rId35" Type="http://schemas.openxmlformats.org/officeDocument/2006/relationships/tags" Target="../tags/tag797.xml"/><Relationship Id="rId34" Type="http://schemas.openxmlformats.org/officeDocument/2006/relationships/tags" Target="../tags/tag796.xml"/><Relationship Id="rId33" Type="http://schemas.openxmlformats.org/officeDocument/2006/relationships/tags" Target="../tags/tag795.xml"/><Relationship Id="rId32" Type="http://schemas.openxmlformats.org/officeDocument/2006/relationships/tags" Target="../tags/tag794.xml"/><Relationship Id="rId31" Type="http://schemas.openxmlformats.org/officeDocument/2006/relationships/tags" Target="../tags/tag793.xml"/><Relationship Id="rId30" Type="http://schemas.openxmlformats.org/officeDocument/2006/relationships/tags" Target="../tags/tag792.xml"/><Relationship Id="rId3" Type="http://schemas.openxmlformats.org/officeDocument/2006/relationships/tags" Target="../tags/tag765.xml"/><Relationship Id="rId29" Type="http://schemas.openxmlformats.org/officeDocument/2006/relationships/tags" Target="../tags/tag791.xml"/><Relationship Id="rId28" Type="http://schemas.openxmlformats.org/officeDocument/2006/relationships/tags" Target="../tags/tag790.xml"/><Relationship Id="rId27" Type="http://schemas.openxmlformats.org/officeDocument/2006/relationships/tags" Target="../tags/tag789.xml"/><Relationship Id="rId26" Type="http://schemas.openxmlformats.org/officeDocument/2006/relationships/tags" Target="../tags/tag788.xml"/><Relationship Id="rId25" Type="http://schemas.openxmlformats.org/officeDocument/2006/relationships/tags" Target="../tags/tag787.xml"/><Relationship Id="rId24" Type="http://schemas.openxmlformats.org/officeDocument/2006/relationships/tags" Target="../tags/tag786.xml"/><Relationship Id="rId23" Type="http://schemas.openxmlformats.org/officeDocument/2006/relationships/tags" Target="../tags/tag785.xml"/><Relationship Id="rId22" Type="http://schemas.openxmlformats.org/officeDocument/2006/relationships/tags" Target="../tags/tag784.xml"/><Relationship Id="rId21" Type="http://schemas.openxmlformats.org/officeDocument/2006/relationships/tags" Target="../tags/tag783.xml"/><Relationship Id="rId20" Type="http://schemas.openxmlformats.org/officeDocument/2006/relationships/tags" Target="../tags/tag782.xml"/><Relationship Id="rId2" Type="http://schemas.openxmlformats.org/officeDocument/2006/relationships/tags" Target="../tags/tag764.xml"/><Relationship Id="rId19" Type="http://schemas.openxmlformats.org/officeDocument/2006/relationships/tags" Target="../tags/tag781.xml"/><Relationship Id="rId18" Type="http://schemas.openxmlformats.org/officeDocument/2006/relationships/tags" Target="../tags/tag780.xml"/><Relationship Id="rId17" Type="http://schemas.openxmlformats.org/officeDocument/2006/relationships/tags" Target="../tags/tag779.xml"/><Relationship Id="rId16" Type="http://schemas.openxmlformats.org/officeDocument/2006/relationships/tags" Target="../tags/tag778.xml"/><Relationship Id="rId15" Type="http://schemas.openxmlformats.org/officeDocument/2006/relationships/tags" Target="../tags/tag777.xml"/><Relationship Id="rId14" Type="http://schemas.openxmlformats.org/officeDocument/2006/relationships/tags" Target="../tags/tag776.xml"/><Relationship Id="rId13" Type="http://schemas.openxmlformats.org/officeDocument/2006/relationships/tags" Target="../tags/tag775.xml"/><Relationship Id="rId12" Type="http://schemas.openxmlformats.org/officeDocument/2006/relationships/tags" Target="../tags/tag774.xml"/><Relationship Id="rId11" Type="http://schemas.openxmlformats.org/officeDocument/2006/relationships/tags" Target="../tags/tag773.xml"/><Relationship Id="rId10" Type="http://schemas.openxmlformats.org/officeDocument/2006/relationships/tags" Target="../tags/tag772.xml"/><Relationship Id="rId1" Type="http://schemas.openxmlformats.org/officeDocument/2006/relationships/tags" Target="../tags/tag763.xml"/></Relationships>
</file>

<file path=ppt/slides/_rels/slide37.xml.rels><?xml version="1.0" encoding="UTF-8" standalone="yes"?>
<Relationships xmlns="http://schemas.openxmlformats.org/package/2006/relationships"><Relationship Id="rId9" Type="http://schemas.openxmlformats.org/officeDocument/2006/relationships/tags" Target="../tags/tag856.xml"/><Relationship Id="rId8" Type="http://schemas.openxmlformats.org/officeDocument/2006/relationships/tags" Target="../tags/tag855.xml"/><Relationship Id="rId7" Type="http://schemas.openxmlformats.org/officeDocument/2006/relationships/tags" Target="../tags/tag854.xml"/><Relationship Id="rId6" Type="http://schemas.openxmlformats.org/officeDocument/2006/relationships/tags" Target="../tags/tag853.xml"/><Relationship Id="rId5" Type="http://schemas.openxmlformats.org/officeDocument/2006/relationships/tags" Target="../tags/tag852.xml"/><Relationship Id="rId4" Type="http://schemas.openxmlformats.org/officeDocument/2006/relationships/tags" Target="../tags/tag851.xml"/><Relationship Id="rId3" Type="http://schemas.openxmlformats.org/officeDocument/2006/relationships/tags" Target="../tags/tag850.xml"/><Relationship Id="rId22" Type="http://schemas.openxmlformats.org/officeDocument/2006/relationships/slideLayout" Target="../slideLayouts/slideLayout1.xml"/><Relationship Id="rId21" Type="http://schemas.openxmlformats.org/officeDocument/2006/relationships/tags" Target="../tags/tag868.xml"/><Relationship Id="rId20" Type="http://schemas.openxmlformats.org/officeDocument/2006/relationships/tags" Target="../tags/tag867.xml"/><Relationship Id="rId2" Type="http://schemas.openxmlformats.org/officeDocument/2006/relationships/tags" Target="../tags/tag849.xml"/><Relationship Id="rId19" Type="http://schemas.openxmlformats.org/officeDocument/2006/relationships/tags" Target="../tags/tag866.xml"/><Relationship Id="rId18" Type="http://schemas.openxmlformats.org/officeDocument/2006/relationships/tags" Target="../tags/tag865.xml"/><Relationship Id="rId17" Type="http://schemas.openxmlformats.org/officeDocument/2006/relationships/tags" Target="../tags/tag864.xml"/><Relationship Id="rId16" Type="http://schemas.openxmlformats.org/officeDocument/2006/relationships/tags" Target="../tags/tag863.xml"/><Relationship Id="rId15" Type="http://schemas.openxmlformats.org/officeDocument/2006/relationships/tags" Target="../tags/tag862.xml"/><Relationship Id="rId14" Type="http://schemas.openxmlformats.org/officeDocument/2006/relationships/tags" Target="../tags/tag861.xml"/><Relationship Id="rId13" Type="http://schemas.openxmlformats.org/officeDocument/2006/relationships/tags" Target="../tags/tag860.xml"/><Relationship Id="rId12" Type="http://schemas.openxmlformats.org/officeDocument/2006/relationships/tags" Target="../tags/tag859.xml"/><Relationship Id="rId11" Type="http://schemas.openxmlformats.org/officeDocument/2006/relationships/tags" Target="../tags/tag858.xml"/><Relationship Id="rId10" Type="http://schemas.openxmlformats.org/officeDocument/2006/relationships/tags" Target="../tags/tag857.xml"/><Relationship Id="rId1" Type="http://schemas.openxmlformats.org/officeDocument/2006/relationships/tags" Target="../tags/tag848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870.xml"/><Relationship Id="rId1" Type="http://schemas.openxmlformats.org/officeDocument/2006/relationships/tags" Target="../tags/tag869.xml"/></Relationships>
</file>

<file path=ppt/slides/_rels/slide39.xml.rels><?xml version="1.0" encoding="UTF-8" standalone="yes"?>
<Relationships xmlns="http://schemas.openxmlformats.org/package/2006/relationships"><Relationship Id="rId9" Type="http://schemas.openxmlformats.org/officeDocument/2006/relationships/image" Target="../media/image69.wmf"/><Relationship Id="rId8" Type="http://schemas.openxmlformats.org/officeDocument/2006/relationships/oleObject" Target="../embeddings/oleObject11.bin"/><Relationship Id="rId7" Type="http://schemas.openxmlformats.org/officeDocument/2006/relationships/tags" Target="../tags/tag875.xml"/><Relationship Id="rId62" Type="http://schemas.openxmlformats.org/officeDocument/2006/relationships/vmlDrawing" Target="../drawings/vmlDrawing8.vml"/><Relationship Id="rId61" Type="http://schemas.openxmlformats.org/officeDocument/2006/relationships/slideLayout" Target="../slideLayouts/slideLayout1.xml"/><Relationship Id="rId60" Type="http://schemas.openxmlformats.org/officeDocument/2006/relationships/image" Target="../media/image86.wmf"/><Relationship Id="rId6" Type="http://schemas.openxmlformats.org/officeDocument/2006/relationships/image" Target="../media/image68.wmf"/><Relationship Id="rId59" Type="http://schemas.openxmlformats.org/officeDocument/2006/relationships/oleObject" Target="../embeddings/oleObject28.bin"/><Relationship Id="rId58" Type="http://schemas.openxmlformats.org/officeDocument/2006/relationships/tags" Target="../tags/tag892.xml"/><Relationship Id="rId57" Type="http://schemas.openxmlformats.org/officeDocument/2006/relationships/image" Target="../media/image85.wmf"/><Relationship Id="rId56" Type="http://schemas.openxmlformats.org/officeDocument/2006/relationships/oleObject" Target="../embeddings/oleObject27.bin"/><Relationship Id="rId55" Type="http://schemas.openxmlformats.org/officeDocument/2006/relationships/tags" Target="../tags/tag891.xml"/><Relationship Id="rId54" Type="http://schemas.openxmlformats.org/officeDocument/2006/relationships/image" Target="../media/image84.wmf"/><Relationship Id="rId53" Type="http://schemas.openxmlformats.org/officeDocument/2006/relationships/oleObject" Target="../embeddings/oleObject26.bin"/><Relationship Id="rId52" Type="http://schemas.openxmlformats.org/officeDocument/2006/relationships/tags" Target="../tags/tag890.xml"/><Relationship Id="rId51" Type="http://schemas.openxmlformats.org/officeDocument/2006/relationships/image" Target="../media/image83.wmf"/><Relationship Id="rId50" Type="http://schemas.openxmlformats.org/officeDocument/2006/relationships/oleObject" Target="../embeddings/oleObject25.bin"/><Relationship Id="rId5" Type="http://schemas.openxmlformats.org/officeDocument/2006/relationships/oleObject" Target="../embeddings/oleObject10.bin"/><Relationship Id="rId49" Type="http://schemas.openxmlformats.org/officeDocument/2006/relationships/tags" Target="../tags/tag889.xml"/><Relationship Id="rId48" Type="http://schemas.openxmlformats.org/officeDocument/2006/relationships/image" Target="../media/image82.wmf"/><Relationship Id="rId47" Type="http://schemas.openxmlformats.org/officeDocument/2006/relationships/oleObject" Target="../embeddings/oleObject24.bin"/><Relationship Id="rId46" Type="http://schemas.openxmlformats.org/officeDocument/2006/relationships/tags" Target="../tags/tag888.xml"/><Relationship Id="rId45" Type="http://schemas.openxmlformats.org/officeDocument/2006/relationships/image" Target="../media/image81.wmf"/><Relationship Id="rId44" Type="http://schemas.openxmlformats.org/officeDocument/2006/relationships/oleObject" Target="../embeddings/oleObject23.bin"/><Relationship Id="rId43" Type="http://schemas.openxmlformats.org/officeDocument/2006/relationships/tags" Target="../tags/tag887.xml"/><Relationship Id="rId42" Type="http://schemas.openxmlformats.org/officeDocument/2006/relationships/image" Target="../media/image80.wmf"/><Relationship Id="rId41" Type="http://schemas.openxmlformats.org/officeDocument/2006/relationships/oleObject" Target="../embeddings/oleObject22.bin"/><Relationship Id="rId40" Type="http://schemas.openxmlformats.org/officeDocument/2006/relationships/tags" Target="../tags/tag886.xml"/><Relationship Id="rId4" Type="http://schemas.openxmlformats.org/officeDocument/2006/relationships/tags" Target="../tags/tag874.xml"/><Relationship Id="rId39" Type="http://schemas.openxmlformats.org/officeDocument/2006/relationships/image" Target="../media/image79.wmf"/><Relationship Id="rId38" Type="http://schemas.openxmlformats.org/officeDocument/2006/relationships/oleObject" Target="../embeddings/oleObject21.bin"/><Relationship Id="rId37" Type="http://schemas.openxmlformats.org/officeDocument/2006/relationships/tags" Target="../tags/tag885.xml"/><Relationship Id="rId36" Type="http://schemas.openxmlformats.org/officeDocument/2006/relationships/image" Target="../media/image78.wmf"/><Relationship Id="rId35" Type="http://schemas.openxmlformats.org/officeDocument/2006/relationships/oleObject" Target="../embeddings/oleObject20.bin"/><Relationship Id="rId34" Type="http://schemas.openxmlformats.org/officeDocument/2006/relationships/tags" Target="../tags/tag884.xml"/><Relationship Id="rId33" Type="http://schemas.openxmlformats.org/officeDocument/2006/relationships/image" Target="../media/image77.wmf"/><Relationship Id="rId32" Type="http://schemas.openxmlformats.org/officeDocument/2006/relationships/oleObject" Target="../embeddings/oleObject19.bin"/><Relationship Id="rId31" Type="http://schemas.openxmlformats.org/officeDocument/2006/relationships/tags" Target="../tags/tag883.xml"/><Relationship Id="rId30" Type="http://schemas.openxmlformats.org/officeDocument/2006/relationships/image" Target="../media/image76.wmf"/><Relationship Id="rId3" Type="http://schemas.openxmlformats.org/officeDocument/2006/relationships/tags" Target="../tags/tag873.xml"/><Relationship Id="rId29" Type="http://schemas.openxmlformats.org/officeDocument/2006/relationships/oleObject" Target="../embeddings/oleObject18.bin"/><Relationship Id="rId28" Type="http://schemas.openxmlformats.org/officeDocument/2006/relationships/tags" Target="../tags/tag882.xml"/><Relationship Id="rId27" Type="http://schemas.openxmlformats.org/officeDocument/2006/relationships/image" Target="../media/image75.wmf"/><Relationship Id="rId26" Type="http://schemas.openxmlformats.org/officeDocument/2006/relationships/oleObject" Target="../embeddings/oleObject17.bin"/><Relationship Id="rId25" Type="http://schemas.openxmlformats.org/officeDocument/2006/relationships/tags" Target="../tags/tag881.xml"/><Relationship Id="rId24" Type="http://schemas.openxmlformats.org/officeDocument/2006/relationships/image" Target="../media/image74.wmf"/><Relationship Id="rId23" Type="http://schemas.openxmlformats.org/officeDocument/2006/relationships/oleObject" Target="../embeddings/oleObject16.bin"/><Relationship Id="rId22" Type="http://schemas.openxmlformats.org/officeDocument/2006/relationships/tags" Target="../tags/tag880.xml"/><Relationship Id="rId21" Type="http://schemas.openxmlformats.org/officeDocument/2006/relationships/image" Target="../media/image73.wmf"/><Relationship Id="rId20" Type="http://schemas.openxmlformats.org/officeDocument/2006/relationships/oleObject" Target="../embeddings/oleObject15.bin"/><Relationship Id="rId2" Type="http://schemas.openxmlformats.org/officeDocument/2006/relationships/tags" Target="../tags/tag872.xml"/><Relationship Id="rId19" Type="http://schemas.openxmlformats.org/officeDocument/2006/relationships/tags" Target="../tags/tag879.xml"/><Relationship Id="rId18" Type="http://schemas.openxmlformats.org/officeDocument/2006/relationships/image" Target="../media/image72.wmf"/><Relationship Id="rId17" Type="http://schemas.openxmlformats.org/officeDocument/2006/relationships/oleObject" Target="../embeddings/oleObject14.bin"/><Relationship Id="rId16" Type="http://schemas.openxmlformats.org/officeDocument/2006/relationships/tags" Target="../tags/tag878.xml"/><Relationship Id="rId15" Type="http://schemas.openxmlformats.org/officeDocument/2006/relationships/image" Target="../media/image71.wmf"/><Relationship Id="rId14" Type="http://schemas.openxmlformats.org/officeDocument/2006/relationships/oleObject" Target="../embeddings/oleObject13.bin"/><Relationship Id="rId13" Type="http://schemas.openxmlformats.org/officeDocument/2006/relationships/tags" Target="../tags/tag877.xml"/><Relationship Id="rId12" Type="http://schemas.openxmlformats.org/officeDocument/2006/relationships/image" Target="../media/image70.wmf"/><Relationship Id="rId11" Type="http://schemas.openxmlformats.org/officeDocument/2006/relationships/oleObject" Target="../embeddings/oleObject12.bin"/><Relationship Id="rId10" Type="http://schemas.openxmlformats.org/officeDocument/2006/relationships/tags" Target="../tags/tag876.xml"/><Relationship Id="rId1" Type="http://schemas.openxmlformats.org/officeDocument/2006/relationships/tags" Target="../tags/tag871.xml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tags" Target="../tags/tag158.xml"/><Relationship Id="rId8" Type="http://schemas.openxmlformats.org/officeDocument/2006/relationships/tags" Target="../tags/tag157.xml"/><Relationship Id="rId7" Type="http://schemas.openxmlformats.org/officeDocument/2006/relationships/image" Target="../media/image19.png"/><Relationship Id="rId6" Type="http://schemas.openxmlformats.org/officeDocument/2006/relationships/tags" Target="../tags/tag156.xml"/><Relationship Id="rId5" Type="http://schemas.openxmlformats.org/officeDocument/2006/relationships/image" Target="../media/image18.png"/><Relationship Id="rId4" Type="http://schemas.openxmlformats.org/officeDocument/2006/relationships/tags" Target="../tags/tag155.xml"/><Relationship Id="rId3" Type="http://schemas.openxmlformats.org/officeDocument/2006/relationships/tags" Target="../tags/tag154.xml"/><Relationship Id="rId20" Type="http://schemas.openxmlformats.org/officeDocument/2006/relationships/slideLayout" Target="../slideLayouts/slideLayout1.xml"/><Relationship Id="rId2" Type="http://schemas.openxmlformats.org/officeDocument/2006/relationships/tags" Target="../tags/tag153.xml"/><Relationship Id="rId19" Type="http://schemas.openxmlformats.org/officeDocument/2006/relationships/image" Target="../media/image21.png"/><Relationship Id="rId18" Type="http://schemas.openxmlformats.org/officeDocument/2006/relationships/tags" Target="../tags/tag166.xml"/><Relationship Id="rId17" Type="http://schemas.openxmlformats.org/officeDocument/2006/relationships/image" Target="../media/image20.png"/><Relationship Id="rId16" Type="http://schemas.openxmlformats.org/officeDocument/2006/relationships/tags" Target="../tags/tag165.xml"/><Relationship Id="rId15" Type="http://schemas.openxmlformats.org/officeDocument/2006/relationships/tags" Target="../tags/tag164.xml"/><Relationship Id="rId14" Type="http://schemas.openxmlformats.org/officeDocument/2006/relationships/tags" Target="../tags/tag163.xml"/><Relationship Id="rId13" Type="http://schemas.openxmlformats.org/officeDocument/2006/relationships/tags" Target="../tags/tag162.xml"/><Relationship Id="rId12" Type="http://schemas.openxmlformats.org/officeDocument/2006/relationships/tags" Target="../tags/tag161.xml"/><Relationship Id="rId11" Type="http://schemas.openxmlformats.org/officeDocument/2006/relationships/tags" Target="../tags/tag160.xml"/><Relationship Id="rId10" Type="http://schemas.openxmlformats.org/officeDocument/2006/relationships/tags" Target="../tags/tag159.xml"/><Relationship Id="rId1" Type="http://schemas.openxmlformats.org/officeDocument/2006/relationships/tags" Target="../tags/tag152.xml"/></Relationships>
</file>

<file path=ppt/slides/_rels/slide40.xml.rels><?xml version="1.0" encoding="UTF-8" standalone="yes"?>
<Relationships xmlns="http://schemas.openxmlformats.org/package/2006/relationships"><Relationship Id="rId9" Type="http://schemas.openxmlformats.org/officeDocument/2006/relationships/tags" Target="../tags/tag898.xml"/><Relationship Id="rId8" Type="http://schemas.openxmlformats.org/officeDocument/2006/relationships/image" Target="../media/image89.png"/><Relationship Id="rId7" Type="http://schemas.openxmlformats.org/officeDocument/2006/relationships/tags" Target="../tags/tag897.xml"/><Relationship Id="rId6" Type="http://schemas.openxmlformats.org/officeDocument/2006/relationships/tags" Target="../tags/tag896.xml"/><Relationship Id="rId5" Type="http://schemas.openxmlformats.org/officeDocument/2006/relationships/image" Target="../media/image88.png"/><Relationship Id="rId4" Type="http://schemas.openxmlformats.org/officeDocument/2006/relationships/tags" Target="../tags/tag895.xml"/><Relationship Id="rId3" Type="http://schemas.openxmlformats.org/officeDocument/2006/relationships/image" Target="../media/image87.png"/><Relationship Id="rId2" Type="http://schemas.openxmlformats.org/officeDocument/2006/relationships/tags" Target="../tags/tag894.xml"/><Relationship Id="rId16" Type="http://schemas.openxmlformats.org/officeDocument/2006/relationships/slideLayout" Target="../slideLayouts/slideLayout2.xml"/><Relationship Id="rId15" Type="http://schemas.openxmlformats.org/officeDocument/2006/relationships/image" Target="../media/image92.png"/><Relationship Id="rId14" Type="http://schemas.openxmlformats.org/officeDocument/2006/relationships/tags" Target="../tags/tag901.xml"/><Relationship Id="rId13" Type="http://schemas.openxmlformats.org/officeDocument/2006/relationships/image" Target="../media/image91.png"/><Relationship Id="rId12" Type="http://schemas.openxmlformats.org/officeDocument/2006/relationships/tags" Target="../tags/tag900.xml"/><Relationship Id="rId11" Type="http://schemas.openxmlformats.org/officeDocument/2006/relationships/tags" Target="../tags/tag899.xml"/><Relationship Id="rId10" Type="http://schemas.openxmlformats.org/officeDocument/2006/relationships/image" Target="../media/image90.png"/><Relationship Id="rId1" Type="http://schemas.openxmlformats.org/officeDocument/2006/relationships/tags" Target="../tags/tag893.xml"/></Relationships>
</file>

<file path=ppt/slides/_rels/slide41.xml.rels><?xml version="1.0" encoding="UTF-8" standalone="yes"?>
<Relationships xmlns="http://schemas.openxmlformats.org/package/2006/relationships"><Relationship Id="rId9" Type="http://schemas.openxmlformats.org/officeDocument/2006/relationships/tags" Target="../tags/tag909.xml"/><Relationship Id="rId8" Type="http://schemas.openxmlformats.org/officeDocument/2006/relationships/tags" Target="../tags/tag908.xml"/><Relationship Id="rId7" Type="http://schemas.openxmlformats.org/officeDocument/2006/relationships/tags" Target="../tags/tag907.xml"/><Relationship Id="rId6" Type="http://schemas.openxmlformats.org/officeDocument/2006/relationships/tags" Target="../tags/tag906.xml"/><Relationship Id="rId5" Type="http://schemas.openxmlformats.org/officeDocument/2006/relationships/tags" Target="../tags/tag905.xml"/><Relationship Id="rId4" Type="http://schemas.openxmlformats.org/officeDocument/2006/relationships/tags" Target="../tags/tag904.xml"/><Relationship Id="rId3" Type="http://schemas.openxmlformats.org/officeDocument/2006/relationships/image" Target="../media/image93.png"/><Relationship Id="rId21" Type="http://schemas.openxmlformats.org/officeDocument/2006/relationships/slideLayout" Target="../slideLayouts/slideLayout13.xml"/><Relationship Id="rId20" Type="http://schemas.openxmlformats.org/officeDocument/2006/relationships/tags" Target="../tags/tag917.xml"/><Relationship Id="rId2" Type="http://schemas.openxmlformats.org/officeDocument/2006/relationships/tags" Target="../tags/tag903.xml"/><Relationship Id="rId19" Type="http://schemas.openxmlformats.org/officeDocument/2006/relationships/tags" Target="../tags/tag916.xml"/><Relationship Id="rId18" Type="http://schemas.openxmlformats.org/officeDocument/2006/relationships/tags" Target="../tags/tag915.xml"/><Relationship Id="rId17" Type="http://schemas.openxmlformats.org/officeDocument/2006/relationships/tags" Target="../tags/tag914.xml"/><Relationship Id="rId16" Type="http://schemas.openxmlformats.org/officeDocument/2006/relationships/image" Target="../media/image96.png"/><Relationship Id="rId15" Type="http://schemas.openxmlformats.org/officeDocument/2006/relationships/tags" Target="../tags/tag913.xml"/><Relationship Id="rId14" Type="http://schemas.openxmlformats.org/officeDocument/2006/relationships/tags" Target="../tags/tag912.xml"/><Relationship Id="rId13" Type="http://schemas.openxmlformats.org/officeDocument/2006/relationships/image" Target="../media/image95.png"/><Relationship Id="rId12" Type="http://schemas.openxmlformats.org/officeDocument/2006/relationships/tags" Target="../tags/tag911.xml"/><Relationship Id="rId11" Type="http://schemas.openxmlformats.org/officeDocument/2006/relationships/image" Target="../media/image94.png"/><Relationship Id="rId10" Type="http://schemas.openxmlformats.org/officeDocument/2006/relationships/tags" Target="../tags/tag910.xml"/><Relationship Id="rId1" Type="http://schemas.openxmlformats.org/officeDocument/2006/relationships/tags" Target="../tags/tag902.xml"/></Relationships>
</file>

<file path=ppt/slides/_rels/slide42.xml.rels><?xml version="1.0" encoding="UTF-8" standalone="yes"?>
<Relationships xmlns="http://schemas.openxmlformats.org/package/2006/relationships"><Relationship Id="rId9" Type="http://schemas.openxmlformats.org/officeDocument/2006/relationships/tags" Target="../tags/tag925.xml"/><Relationship Id="rId8" Type="http://schemas.openxmlformats.org/officeDocument/2006/relationships/tags" Target="../tags/tag924.xml"/><Relationship Id="rId7" Type="http://schemas.openxmlformats.org/officeDocument/2006/relationships/tags" Target="../tags/tag923.xml"/><Relationship Id="rId6" Type="http://schemas.openxmlformats.org/officeDocument/2006/relationships/image" Target="../media/image97.png"/><Relationship Id="rId5" Type="http://schemas.openxmlformats.org/officeDocument/2006/relationships/tags" Target="../tags/tag922.xml"/><Relationship Id="rId4" Type="http://schemas.openxmlformats.org/officeDocument/2006/relationships/tags" Target="../tags/tag921.xml"/><Relationship Id="rId3" Type="http://schemas.openxmlformats.org/officeDocument/2006/relationships/tags" Target="../tags/tag920.xml"/><Relationship Id="rId2" Type="http://schemas.openxmlformats.org/officeDocument/2006/relationships/tags" Target="../tags/tag919.xml"/><Relationship Id="rId12" Type="http://schemas.openxmlformats.org/officeDocument/2006/relationships/slideLayout" Target="../slideLayouts/slideLayout5.xml"/><Relationship Id="rId11" Type="http://schemas.openxmlformats.org/officeDocument/2006/relationships/image" Target="../media/image98.png"/><Relationship Id="rId10" Type="http://schemas.openxmlformats.org/officeDocument/2006/relationships/tags" Target="../tags/tag926.xml"/><Relationship Id="rId1" Type="http://schemas.openxmlformats.org/officeDocument/2006/relationships/tags" Target="../tags/tag918.xml"/></Relationships>
</file>

<file path=ppt/slides/_rels/slide4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tags" Target="../tags/tag932.xml"/><Relationship Id="rId7" Type="http://schemas.openxmlformats.org/officeDocument/2006/relationships/tags" Target="../tags/tag931.xml"/><Relationship Id="rId6" Type="http://schemas.openxmlformats.org/officeDocument/2006/relationships/image" Target="../media/image99.png"/><Relationship Id="rId5" Type="http://schemas.openxmlformats.org/officeDocument/2006/relationships/tags" Target="../tags/tag930.xml"/><Relationship Id="rId4" Type="http://schemas.openxmlformats.org/officeDocument/2006/relationships/tags" Target="../tags/tag929.xml"/><Relationship Id="rId3" Type="http://schemas.openxmlformats.org/officeDocument/2006/relationships/image" Target="../media/image87.png"/><Relationship Id="rId2" Type="http://schemas.openxmlformats.org/officeDocument/2006/relationships/tags" Target="../tags/tag928.xml"/><Relationship Id="rId1" Type="http://schemas.openxmlformats.org/officeDocument/2006/relationships/tags" Target="../tags/tag927.xml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image" Target="../media/image22.png"/><Relationship Id="rId8" Type="http://schemas.openxmlformats.org/officeDocument/2006/relationships/tags" Target="../tags/tag174.xml"/><Relationship Id="rId7" Type="http://schemas.openxmlformats.org/officeDocument/2006/relationships/tags" Target="../tags/tag173.xml"/><Relationship Id="rId6" Type="http://schemas.openxmlformats.org/officeDocument/2006/relationships/tags" Target="../tags/tag172.xml"/><Relationship Id="rId5" Type="http://schemas.openxmlformats.org/officeDocument/2006/relationships/tags" Target="../tags/tag171.xml"/><Relationship Id="rId4" Type="http://schemas.openxmlformats.org/officeDocument/2006/relationships/tags" Target="../tags/tag170.xml"/><Relationship Id="rId3" Type="http://schemas.openxmlformats.org/officeDocument/2006/relationships/tags" Target="../tags/tag169.xml"/><Relationship Id="rId2" Type="http://schemas.openxmlformats.org/officeDocument/2006/relationships/tags" Target="../tags/tag168.xml"/><Relationship Id="rId18" Type="http://schemas.openxmlformats.org/officeDocument/2006/relationships/slideLayout" Target="../slideLayouts/slideLayout1.xml"/><Relationship Id="rId17" Type="http://schemas.openxmlformats.org/officeDocument/2006/relationships/tags" Target="../tags/tag180.xml"/><Relationship Id="rId16" Type="http://schemas.openxmlformats.org/officeDocument/2006/relationships/tags" Target="../tags/tag179.xml"/><Relationship Id="rId15" Type="http://schemas.openxmlformats.org/officeDocument/2006/relationships/tags" Target="../tags/tag178.xml"/><Relationship Id="rId14" Type="http://schemas.openxmlformats.org/officeDocument/2006/relationships/tags" Target="../tags/tag177.xml"/><Relationship Id="rId13" Type="http://schemas.openxmlformats.org/officeDocument/2006/relationships/image" Target="../media/image24.jpeg"/><Relationship Id="rId12" Type="http://schemas.openxmlformats.org/officeDocument/2006/relationships/tags" Target="../tags/tag176.xml"/><Relationship Id="rId11" Type="http://schemas.openxmlformats.org/officeDocument/2006/relationships/image" Target="../media/image23.png"/><Relationship Id="rId10" Type="http://schemas.openxmlformats.org/officeDocument/2006/relationships/tags" Target="../tags/tag175.xml"/><Relationship Id="rId1" Type="http://schemas.openxmlformats.org/officeDocument/2006/relationships/tags" Target="../tags/tag167.xml"/></Relationships>
</file>

<file path=ppt/slides/_rels/slide6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185.xml"/><Relationship Id="rId5" Type="http://schemas.openxmlformats.org/officeDocument/2006/relationships/tags" Target="../tags/tag184.xml"/><Relationship Id="rId4" Type="http://schemas.openxmlformats.org/officeDocument/2006/relationships/tags" Target="../tags/tag183.xml"/><Relationship Id="rId3" Type="http://schemas.openxmlformats.org/officeDocument/2006/relationships/image" Target="../media/image25.png"/><Relationship Id="rId2" Type="http://schemas.openxmlformats.org/officeDocument/2006/relationships/tags" Target="../tags/tag182.xml"/><Relationship Id="rId1" Type="http://schemas.openxmlformats.org/officeDocument/2006/relationships/tags" Target="../tags/tag18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6.png"/><Relationship Id="rId1" Type="http://schemas.openxmlformats.org/officeDocument/2006/relationships/tags" Target="../tags/tag186.xml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tags" Target="../tags/tag195.xml"/><Relationship Id="rId8" Type="http://schemas.openxmlformats.org/officeDocument/2006/relationships/tags" Target="../tags/tag194.xml"/><Relationship Id="rId7" Type="http://schemas.openxmlformats.org/officeDocument/2006/relationships/tags" Target="../tags/tag193.xml"/><Relationship Id="rId6" Type="http://schemas.openxmlformats.org/officeDocument/2006/relationships/tags" Target="../tags/tag192.xml"/><Relationship Id="rId54" Type="http://schemas.openxmlformats.org/officeDocument/2006/relationships/slideLayout" Target="../slideLayouts/slideLayout1.xml"/><Relationship Id="rId53" Type="http://schemas.openxmlformats.org/officeDocument/2006/relationships/tags" Target="../tags/tag236.xml"/><Relationship Id="rId52" Type="http://schemas.openxmlformats.org/officeDocument/2006/relationships/image" Target="../media/image29.png"/><Relationship Id="rId51" Type="http://schemas.openxmlformats.org/officeDocument/2006/relationships/tags" Target="../tags/tag235.xml"/><Relationship Id="rId50" Type="http://schemas.openxmlformats.org/officeDocument/2006/relationships/tags" Target="../tags/tag234.xml"/><Relationship Id="rId5" Type="http://schemas.openxmlformats.org/officeDocument/2006/relationships/tags" Target="../tags/tag191.xml"/><Relationship Id="rId49" Type="http://schemas.openxmlformats.org/officeDocument/2006/relationships/tags" Target="../tags/tag233.xml"/><Relationship Id="rId48" Type="http://schemas.openxmlformats.org/officeDocument/2006/relationships/tags" Target="../tags/tag232.xml"/><Relationship Id="rId47" Type="http://schemas.openxmlformats.org/officeDocument/2006/relationships/tags" Target="../tags/tag231.xml"/><Relationship Id="rId46" Type="http://schemas.openxmlformats.org/officeDocument/2006/relationships/image" Target="../media/image28.png"/><Relationship Id="rId45" Type="http://schemas.openxmlformats.org/officeDocument/2006/relationships/tags" Target="../tags/tag230.xml"/><Relationship Id="rId44" Type="http://schemas.openxmlformats.org/officeDocument/2006/relationships/tags" Target="../tags/tag229.xml"/><Relationship Id="rId43" Type="http://schemas.openxmlformats.org/officeDocument/2006/relationships/tags" Target="../tags/tag228.xml"/><Relationship Id="rId42" Type="http://schemas.openxmlformats.org/officeDocument/2006/relationships/tags" Target="../tags/tag227.xml"/><Relationship Id="rId41" Type="http://schemas.openxmlformats.org/officeDocument/2006/relationships/tags" Target="../tags/tag226.xml"/><Relationship Id="rId40" Type="http://schemas.openxmlformats.org/officeDocument/2006/relationships/tags" Target="../tags/tag225.xml"/><Relationship Id="rId4" Type="http://schemas.openxmlformats.org/officeDocument/2006/relationships/tags" Target="../tags/tag190.xml"/><Relationship Id="rId39" Type="http://schemas.openxmlformats.org/officeDocument/2006/relationships/tags" Target="../tags/tag224.xml"/><Relationship Id="rId38" Type="http://schemas.openxmlformats.org/officeDocument/2006/relationships/tags" Target="../tags/tag223.xml"/><Relationship Id="rId37" Type="http://schemas.openxmlformats.org/officeDocument/2006/relationships/tags" Target="../tags/tag222.xml"/><Relationship Id="rId36" Type="http://schemas.openxmlformats.org/officeDocument/2006/relationships/tags" Target="../tags/tag221.xml"/><Relationship Id="rId35" Type="http://schemas.openxmlformats.org/officeDocument/2006/relationships/tags" Target="../tags/tag220.xml"/><Relationship Id="rId34" Type="http://schemas.openxmlformats.org/officeDocument/2006/relationships/tags" Target="../tags/tag219.xml"/><Relationship Id="rId33" Type="http://schemas.openxmlformats.org/officeDocument/2006/relationships/tags" Target="../tags/tag218.xml"/><Relationship Id="rId32" Type="http://schemas.openxmlformats.org/officeDocument/2006/relationships/tags" Target="../tags/tag217.xml"/><Relationship Id="rId31" Type="http://schemas.openxmlformats.org/officeDocument/2006/relationships/tags" Target="../tags/tag216.xml"/><Relationship Id="rId30" Type="http://schemas.openxmlformats.org/officeDocument/2006/relationships/tags" Target="../tags/tag215.xml"/><Relationship Id="rId3" Type="http://schemas.openxmlformats.org/officeDocument/2006/relationships/tags" Target="../tags/tag189.xml"/><Relationship Id="rId29" Type="http://schemas.openxmlformats.org/officeDocument/2006/relationships/tags" Target="../tags/tag214.xml"/><Relationship Id="rId28" Type="http://schemas.openxmlformats.org/officeDocument/2006/relationships/image" Target="../media/image27.png"/><Relationship Id="rId27" Type="http://schemas.openxmlformats.org/officeDocument/2006/relationships/tags" Target="../tags/tag213.xml"/><Relationship Id="rId26" Type="http://schemas.openxmlformats.org/officeDocument/2006/relationships/tags" Target="../tags/tag212.xml"/><Relationship Id="rId25" Type="http://schemas.openxmlformats.org/officeDocument/2006/relationships/tags" Target="../tags/tag211.xml"/><Relationship Id="rId24" Type="http://schemas.openxmlformats.org/officeDocument/2006/relationships/tags" Target="../tags/tag210.xml"/><Relationship Id="rId23" Type="http://schemas.openxmlformats.org/officeDocument/2006/relationships/tags" Target="../tags/tag209.xml"/><Relationship Id="rId22" Type="http://schemas.openxmlformats.org/officeDocument/2006/relationships/tags" Target="../tags/tag208.xml"/><Relationship Id="rId21" Type="http://schemas.openxmlformats.org/officeDocument/2006/relationships/tags" Target="../tags/tag207.xml"/><Relationship Id="rId20" Type="http://schemas.openxmlformats.org/officeDocument/2006/relationships/tags" Target="../tags/tag206.xml"/><Relationship Id="rId2" Type="http://schemas.openxmlformats.org/officeDocument/2006/relationships/tags" Target="../tags/tag188.xml"/><Relationship Id="rId19" Type="http://schemas.openxmlformats.org/officeDocument/2006/relationships/tags" Target="../tags/tag205.xml"/><Relationship Id="rId18" Type="http://schemas.openxmlformats.org/officeDocument/2006/relationships/tags" Target="../tags/tag204.xml"/><Relationship Id="rId17" Type="http://schemas.openxmlformats.org/officeDocument/2006/relationships/tags" Target="../tags/tag203.xml"/><Relationship Id="rId16" Type="http://schemas.openxmlformats.org/officeDocument/2006/relationships/tags" Target="../tags/tag202.xml"/><Relationship Id="rId15" Type="http://schemas.openxmlformats.org/officeDocument/2006/relationships/tags" Target="../tags/tag201.xml"/><Relationship Id="rId14" Type="http://schemas.openxmlformats.org/officeDocument/2006/relationships/tags" Target="../tags/tag200.xml"/><Relationship Id="rId13" Type="http://schemas.openxmlformats.org/officeDocument/2006/relationships/tags" Target="../tags/tag199.xml"/><Relationship Id="rId12" Type="http://schemas.openxmlformats.org/officeDocument/2006/relationships/tags" Target="../tags/tag198.xml"/><Relationship Id="rId11" Type="http://schemas.openxmlformats.org/officeDocument/2006/relationships/tags" Target="../tags/tag197.xml"/><Relationship Id="rId10" Type="http://schemas.openxmlformats.org/officeDocument/2006/relationships/tags" Target="../tags/tag196.xml"/><Relationship Id="rId1" Type="http://schemas.openxmlformats.org/officeDocument/2006/relationships/tags" Target="../tags/tag187.xml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tags" Target="../tags/tag244.xml"/><Relationship Id="rId8" Type="http://schemas.openxmlformats.org/officeDocument/2006/relationships/tags" Target="../tags/tag243.xml"/><Relationship Id="rId7" Type="http://schemas.openxmlformats.org/officeDocument/2006/relationships/tags" Target="../tags/tag242.xml"/><Relationship Id="rId6" Type="http://schemas.openxmlformats.org/officeDocument/2006/relationships/tags" Target="../tags/tag241.xml"/><Relationship Id="rId5" Type="http://schemas.openxmlformats.org/officeDocument/2006/relationships/image" Target="../media/image30.png"/><Relationship Id="rId4" Type="http://schemas.openxmlformats.org/officeDocument/2006/relationships/tags" Target="../tags/tag240.xml"/><Relationship Id="rId3" Type="http://schemas.openxmlformats.org/officeDocument/2006/relationships/tags" Target="../tags/tag239.xml"/><Relationship Id="rId2" Type="http://schemas.openxmlformats.org/officeDocument/2006/relationships/tags" Target="../tags/tag238.xml"/><Relationship Id="rId19" Type="http://schemas.openxmlformats.org/officeDocument/2006/relationships/slideLayout" Target="../slideLayouts/slideLayout1.xml"/><Relationship Id="rId18" Type="http://schemas.openxmlformats.org/officeDocument/2006/relationships/tags" Target="../tags/tag251.xml"/><Relationship Id="rId17" Type="http://schemas.openxmlformats.org/officeDocument/2006/relationships/image" Target="../media/image32.png"/><Relationship Id="rId16" Type="http://schemas.openxmlformats.org/officeDocument/2006/relationships/tags" Target="../tags/tag250.xml"/><Relationship Id="rId15" Type="http://schemas.openxmlformats.org/officeDocument/2006/relationships/image" Target="../media/image31.GIF"/><Relationship Id="rId14" Type="http://schemas.openxmlformats.org/officeDocument/2006/relationships/tags" Target="../tags/tag249.xml"/><Relationship Id="rId13" Type="http://schemas.openxmlformats.org/officeDocument/2006/relationships/tags" Target="../tags/tag248.xml"/><Relationship Id="rId12" Type="http://schemas.openxmlformats.org/officeDocument/2006/relationships/tags" Target="../tags/tag247.xml"/><Relationship Id="rId11" Type="http://schemas.openxmlformats.org/officeDocument/2006/relationships/tags" Target="../tags/tag246.xml"/><Relationship Id="rId10" Type="http://schemas.openxmlformats.org/officeDocument/2006/relationships/tags" Target="../tags/tag245.xml"/><Relationship Id="rId1" Type="http://schemas.openxmlformats.org/officeDocument/2006/relationships/tags" Target="../tags/tag23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081724"/>
            <a:ext cx="12192000" cy="9021448"/>
          </a:xfrm>
          <a:prstGeom prst="rect">
            <a:avLst/>
          </a:prstGeom>
        </p:spPr>
      </p:pic>
      <p:sp>
        <p:nvSpPr>
          <p:cNvPr id="25" name="矩形 24"/>
          <p:cNvSpPr/>
          <p:nvPr>
            <p:custDataLst>
              <p:tags r:id="rId3"/>
            </p:custDataLst>
          </p:nvPr>
        </p:nvSpPr>
        <p:spPr>
          <a:xfrm>
            <a:off x="-8" y="1662584"/>
            <a:ext cx="14941127" cy="3544415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50400">
                <a:srgbClr val="FFFFFF"/>
              </a:gs>
              <a:gs pos="100000">
                <a:schemeClr val="bg1">
                  <a:alpha val="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Freeform 5"/>
          <p:cNvSpPr>
            <a:spLocks noEditPoints="1"/>
          </p:cNvSpPr>
          <p:nvPr>
            <p:custDataLst>
              <p:tags r:id="rId4"/>
            </p:custDataLst>
          </p:nvPr>
        </p:nvSpPr>
        <p:spPr bwMode="auto">
          <a:xfrm>
            <a:off x="184713" y="2293219"/>
            <a:ext cx="1535550" cy="2354981"/>
          </a:xfrm>
          <a:custGeom>
            <a:avLst/>
            <a:gdLst>
              <a:gd name="T0" fmla="*/ 1591 w 1744"/>
              <a:gd name="T1" fmla="*/ 710 h 2677"/>
              <a:gd name="T2" fmla="*/ 1361 w 1744"/>
              <a:gd name="T3" fmla="*/ 555 h 2677"/>
              <a:gd name="T4" fmla="*/ 1272 w 1744"/>
              <a:gd name="T5" fmla="*/ 754 h 2677"/>
              <a:gd name="T6" fmla="*/ 1578 w 1744"/>
              <a:gd name="T7" fmla="*/ 840 h 2677"/>
              <a:gd name="T8" fmla="*/ 1744 w 1744"/>
              <a:gd name="T9" fmla="*/ 2023 h 2677"/>
              <a:gd name="T10" fmla="*/ 1487 w 1744"/>
              <a:gd name="T11" fmla="*/ 2256 h 2677"/>
              <a:gd name="T12" fmla="*/ 1220 w 1744"/>
              <a:gd name="T13" fmla="*/ 2239 h 2677"/>
              <a:gd name="T14" fmla="*/ 1010 w 1744"/>
              <a:gd name="T15" fmla="*/ 2658 h 2677"/>
              <a:gd name="T16" fmla="*/ 542 w 1744"/>
              <a:gd name="T17" fmla="*/ 2510 h 2677"/>
              <a:gd name="T18" fmla="*/ 503 w 1744"/>
              <a:gd name="T19" fmla="*/ 2228 h 2677"/>
              <a:gd name="T20" fmla="*/ 208 w 1744"/>
              <a:gd name="T21" fmla="*/ 2246 h 2677"/>
              <a:gd name="T22" fmla="*/ 0 w 1744"/>
              <a:gd name="T23" fmla="*/ 1033 h 2677"/>
              <a:gd name="T24" fmla="*/ 138 w 1744"/>
              <a:gd name="T25" fmla="*/ 1033 h 2677"/>
              <a:gd name="T26" fmla="*/ 368 w 1744"/>
              <a:gd name="T27" fmla="*/ 1206 h 2677"/>
              <a:gd name="T28" fmla="*/ 490 w 1744"/>
              <a:gd name="T29" fmla="*/ 984 h 2677"/>
              <a:gd name="T30" fmla="*/ 82 w 1744"/>
              <a:gd name="T31" fmla="*/ 840 h 2677"/>
              <a:gd name="T32" fmla="*/ 165 w 1744"/>
              <a:gd name="T33" fmla="*/ 461 h 2677"/>
              <a:gd name="T34" fmla="*/ 636 w 1744"/>
              <a:gd name="T35" fmla="*/ 569 h 2677"/>
              <a:gd name="T36" fmla="*/ 952 w 1744"/>
              <a:gd name="T37" fmla="*/ 784 h 2677"/>
              <a:gd name="T38" fmla="*/ 1067 w 1744"/>
              <a:gd name="T39" fmla="*/ 604 h 2677"/>
              <a:gd name="T40" fmla="*/ 759 w 1744"/>
              <a:gd name="T41" fmla="*/ 498 h 2677"/>
              <a:gd name="T42" fmla="*/ 564 w 1744"/>
              <a:gd name="T43" fmla="*/ 213 h 2677"/>
              <a:gd name="T44" fmla="*/ 954 w 1744"/>
              <a:gd name="T45" fmla="*/ 9 h 2677"/>
              <a:gd name="T46" fmla="*/ 1200 w 1744"/>
              <a:gd name="T47" fmla="*/ 292 h 2677"/>
              <a:gd name="T48" fmla="*/ 1063 w 1744"/>
              <a:gd name="T49" fmla="*/ 291 h 2677"/>
              <a:gd name="T50" fmla="*/ 829 w 1744"/>
              <a:gd name="T51" fmla="*/ 139 h 2677"/>
              <a:gd name="T52" fmla="*/ 766 w 1744"/>
              <a:gd name="T53" fmla="*/ 345 h 2677"/>
              <a:gd name="T54" fmla="*/ 1159 w 1744"/>
              <a:gd name="T55" fmla="*/ 484 h 2677"/>
              <a:gd name="T56" fmla="*/ 1472 w 1744"/>
              <a:gd name="T57" fmla="*/ 425 h 2677"/>
              <a:gd name="T58" fmla="*/ 1727 w 1744"/>
              <a:gd name="T59" fmla="*/ 696 h 2677"/>
              <a:gd name="T60" fmla="*/ 138 w 1744"/>
              <a:gd name="T61" fmla="*/ 2000 h 2677"/>
              <a:gd name="T62" fmla="*/ 451 w 1744"/>
              <a:gd name="T63" fmla="*/ 2097 h 2677"/>
              <a:gd name="T64" fmla="*/ 541 w 1744"/>
              <a:gd name="T65" fmla="*/ 1432 h 2677"/>
              <a:gd name="T66" fmla="*/ 732 w 1744"/>
              <a:gd name="T67" fmla="*/ 1582 h 2677"/>
              <a:gd name="T68" fmla="*/ 1072 w 1744"/>
              <a:gd name="T69" fmla="*/ 1543 h 2677"/>
              <a:gd name="T70" fmla="*/ 969 w 1744"/>
              <a:gd name="T71" fmla="*/ 1384 h 2677"/>
              <a:gd name="T72" fmla="*/ 720 w 1744"/>
              <a:gd name="T73" fmla="*/ 1320 h 2677"/>
              <a:gd name="T74" fmla="*/ 472 w 1744"/>
              <a:gd name="T75" fmla="*/ 1329 h 2677"/>
              <a:gd name="T76" fmla="*/ 154 w 1744"/>
              <a:gd name="T77" fmla="*/ 1296 h 2677"/>
              <a:gd name="T78" fmla="*/ 138 w 1744"/>
              <a:gd name="T79" fmla="*/ 1659 h 2677"/>
              <a:gd name="T80" fmla="*/ 1608 w 1744"/>
              <a:gd name="T81" fmla="*/ 1314 h 2677"/>
              <a:gd name="T82" fmla="*/ 1469 w 1744"/>
              <a:gd name="T83" fmla="*/ 1337 h 2677"/>
              <a:gd name="T84" fmla="*/ 1086 w 1744"/>
              <a:gd name="T85" fmla="*/ 1147 h 2677"/>
              <a:gd name="T86" fmla="*/ 788 w 1744"/>
              <a:gd name="T87" fmla="*/ 983 h 2677"/>
              <a:gd name="T88" fmla="*/ 851 w 1744"/>
              <a:gd name="T89" fmla="*/ 1204 h 2677"/>
              <a:gd name="T90" fmla="*/ 1219 w 1744"/>
              <a:gd name="T91" fmla="*/ 1472 h 2677"/>
              <a:gd name="T92" fmla="*/ 1351 w 1744"/>
              <a:gd name="T93" fmla="*/ 2113 h 2677"/>
              <a:gd name="T94" fmla="*/ 1609 w 1744"/>
              <a:gd name="T95" fmla="*/ 1659 h 2677"/>
              <a:gd name="T96" fmla="*/ 666 w 1744"/>
              <a:gd name="T97" fmla="*/ 2428 h 2677"/>
              <a:gd name="T98" fmla="*/ 829 w 1744"/>
              <a:gd name="T99" fmla="*/ 2532 h 2677"/>
              <a:gd name="T100" fmla="*/ 1083 w 1744"/>
              <a:gd name="T101" fmla="*/ 2286 h 2677"/>
              <a:gd name="T102" fmla="*/ 959 w 1744"/>
              <a:gd name="T103" fmla="*/ 1752 h 2677"/>
              <a:gd name="T104" fmla="*/ 668 w 1744"/>
              <a:gd name="T105" fmla="*/ 1710 h 2677"/>
              <a:gd name="T106" fmla="*/ 1197 w 1744"/>
              <a:gd name="T107" fmla="*/ 1080 h 2677"/>
              <a:gd name="T108" fmla="*/ 1448 w 1744"/>
              <a:gd name="T109" fmla="*/ 1203 h 2677"/>
              <a:gd name="T110" fmla="*/ 1563 w 1744"/>
              <a:gd name="T111" fmla="*/ 995 h 2677"/>
              <a:gd name="T112" fmla="*/ 1260 w 1744"/>
              <a:gd name="T113" fmla="*/ 906 h 2677"/>
              <a:gd name="T114" fmla="*/ 1102 w 1744"/>
              <a:gd name="T115" fmla="*/ 871 h 2677"/>
              <a:gd name="T116" fmla="*/ 223 w 1744"/>
              <a:gd name="T117" fmla="*/ 755 h 2677"/>
              <a:gd name="T118" fmla="*/ 424 w 1744"/>
              <a:gd name="T119" fmla="*/ 811 h 2677"/>
              <a:gd name="T120" fmla="*/ 660 w 1744"/>
              <a:gd name="T121" fmla="*/ 898 h 2677"/>
              <a:gd name="T122" fmla="*/ 569 w 1744"/>
              <a:gd name="T123" fmla="*/ 754 h 2677"/>
              <a:gd name="T124" fmla="*/ 258 w 1744"/>
              <a:gd name="T125" fmla="*/ 566 h 26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744" h="2677">
                <a:moveTo>
                  <a:pt x="1727" y="721"/>
                </a:moveTo>
                <a:cubicBezTo>
                  <a:pt x="1684" y="721"/>
                  <a:pt x="1643" y="721"/>
                  <a:pt x="1602" y="720"/>
                </a:cubicBezTo>
                <a:cubicBezTo>
                  <a:pt x="1598" y="720"/>
                  <a:pt x="1593" y="714"/>
                  <a:pt x="1591" y="710"/>
                </a:cubicBezTo>
                <a:cubicBezTo>
                  <a:pt x="1585" y="687"/>
                  <a:pt x="1582" y="663"/>
                  <a:pt x="1572" y="642"/>
                </a:cubicBezTo>
                <a:cubicBezTo>
                  <a:pt x="1555" y="604"/>
                  <a:pt x="1523" y="580"/>
                  <a:pt x="1483" y="567"/>
                </a:cubicBezTo>
                <a:cubicBezTo>
                  <a:pt x="1443" y="554"/>
                  <a:pt x="1403" y="549"/>
                  <a:pt x="1361" y="555"/>
                </a:cubicBezTo>
                <a:cubicBezTo>
                  <a:pt x="1326" y="560"/>
                  <a:pt x="1292" y="568"/>
                  <a:pt x="1263" y="590"/>
                </a:cubicBezTo>
                <a:cubicBezTo>
                  <a:pt x="1230" y="614"/>
                  <a:pt x="1211" y="674"/>
                  <a:pt x="1228" y="716"/>
                </a:cubicBezTo>
                <a:cubicBezTo>
                  <a:pt x="1236" y="735"/>
                  <a:pt x="1252" y="748"/>
                  <a:pt x="1272" y="754"/>
                </a:cubicBezTo>
                <a:cubicBezTo>
                  <a:pt x="1307" y="766"/>
                  <a:pt x="1342" y="776"/>
                  <a:pt x="1378" y="786"/>
                </a:cubicBezTo>
                <a:cubicBezTo>
                  <a:pt x="1415" y="797"/>
                  <a:pt x="1451" y="805"/>
                  <a:pt x="1488" y="815"/>
                </a:cubicBezTo>
                <a:cubicBezTo>
                  <a:pt x="1518" y="823"/>
                  <a:pt x="1549" y="829"/>
                  <a:pt x="1578" y="840"/>
                </a:cubicBezTo>
                <a:cubicBezTo>
                  <a:pt x="1646" y="864"/>
                  <a:pt x="1705" y="900"/>
                  <a:pt x="1730" y="973"/>
                </a:cubicBezTo>
                <a:cubicBezTo>
                  <a:pt x="1738" y="998"/>
                  <a:pt x="1744" y="1023"/>
                  <a:pt x="1744" y="1049"/>
                </a:cubicBezTo>
                <a:cubicBezTo>
                  <a:pt x="1744" y="1374"/>
                  <a:pt x="1744" y="1698"/>
                  <a:pt x="1744" y="2023"/>
                </a:cubicBezTo>
                <a:cubicBezTo>
                  <a:pt x="1744" y="2086"/>
                  <a:pt x="1713" y="2136"/>
                  <a:pt x="1667" y="2178"/>
                </a:cubicBezTo>
                <a:cubicBezTo>
                  <a:pt x="1630" y="2212"/>
                  <a:pt x="1585" y="2231"/>
                  <a:pt x="1538" y="2246"/>
                </a:cubicBezTo>
                <a:cubicBezTo>
                  <a:pt x="1522" y="2251"/>
                  <a:pt x="1504" y="2254"/>
                  <a:pt x="1487" y="2256"/>
                </a:cubicBezTo>
                <a:cubicBezTo>
                  <a:pt x="1459" y="2259"/>
                  <a:pt x="1431" y="2263"/>
                  <a:pt x="1404" y="2262"/>
                </a:cubicBezTo>
                <a:cubicBezTo>
                  <a:pt x="1347" y="2261"/>
                  <a:pt x="1291" y="2251"/>
                  <a:pt x="1239" y="2227"/>
                </a:cubicBezTo>
                <a:cubicBezTo>
                  <a:pt x="1224" y="2221"/>
                  <a:pt x="1220" y="2223"/>
                  <a:pt x="1220" y="2239"/>
                </a:cubicBezTo>
                <a:cubicBezTo>
                  <a:pt x="1220" y="2304"/>
                  <a:pt x="1221" y="2369"/>
                  <a:pt x="1219" y="2434"/>
                </a:cubicBezTo>
                <a:cubicBezTo>
                  <a:pt x="1218" y="2496"/>
                  <a:pt x="1191" y="2546"/>
                  <a:pt x="1146" y="2587"/>
                </a:cubicBezTo>
                <a:cubicBezTo>
                  <a:pt x="1107" y="2622"/>
                  <a:pt x="1060" y="2644"/>
                  <a:pt x="1010" y="2658"/>
                </a:cubicBezTo>
                <a:cubicBezTo>
                  <a:pt x="948" y="2676"/>
                  <a:pt x="886" y="2677"/>
                  <a:pt x="823" y="2673"/>
                </a:cubicBezTo>
                <a:cubicBezTo>
                  <a:pt x="799" y="2671"/>
                  <a:pt x="774" y="2669"/>
                  <a:pt x="751" y="2663"/>
                </a:cubicBezTo>
                <a:cubicBezTo>
                  <a:pt x="661" y="2640"/>
                  <a:pt x="583" y="2599"/>
                  <a:pt x="542" y="2510"/>
                </a:cubicBezTo>
                <a:cubicBezTo>
                  <a:pt x="532" y="2486"/>
                  <a:pt x="526" y="2459"/>
                  <a:pt x="525" y="2433"/>
                </a:cubicBezTo>
                <a:cubicBezTo>
                  <a:pt x="523" y="2369"/>
                  <a:pt x="524" y="2305"/>
                  <a:pt x="524" y="2241"/>
                </a:cubicBezTo>
                <a:cubicBezTo>
                  <a:pt x="524" y="2222"/>
                  <a:pt x="521" y="2222"/>
                  <a:pt x="503" y="2228"/>
                </a:cubicBezTo>
                <a:cubicBezTo>
                  <a:pt x="471" y="2239"/>
                  <a:pt x="438" y="2248"/>
                  <a:pt x="404" y="2255"/>
                </a:cubicBezTo>
                <a:cubicBezTo>
                  <a:pt x="382" y="2260"/>
                  <a:pt x="359" y="2261"/>
                  <a:pt x="336" y="2262"/>
                </a:cubicBezTo>
                <a:cubicBezTo>
                  <a:pt x="293" y="2265"/>
                  <a:pt x="249" y="2258"/>
                  <a:pt x="208" y="2246"/>
                </a:cubicBezTo>
                <a:cubicBezTo>
                  <a:pt x="142" y="2228"/>
                  <a:pt x="83" y="2197"/>
                  <a:pt x="41" y="2140"/>
                </a:cubicBezTo>
                <a:cubicBezTo>
                  <a:pt x="16" y="2105"/>
                  <a:pt x="0" y="2067"/>
                  <a:pt x="0" y="2023"/>
                </a:cubicBezTo>
                <a:cubicBezTo>
                  <a:pt x="0" y="1693"/>
                  <a:pt x="0" y="1363"/>
                  <a:pt x="0" y="1033"/>
                </a:cubicBezTo>
                <a:cubicBezTo>
                  <a:pt x="0" y="1019"/>
                  <a:pt x="4" y="1016"/>
                  <a:pt x="17" y="1016"/>
                </a:cubicBezTo>
                <a:cubicBezTo>
                  <a:pt x="52" y="1017"/>
                  <a:pt x="86" y="1017"/>
                  <a:pt x="121" y="1016"/>
                </a:cubicBezTo>
                <a:cubicBezTo>
                  <a:pt x="133" y="1016"/>
                  <a:pt x="138" y="1019"/>
                  <a:pt x="138" y="1033"/>
                </a:cubicBezTo>
                <a:cubicBezTo>
                  <a:pt x="141" y="1104"/>
                  <a:pt x="174" y="1156"/>
                  <a:pt x="240" y="1184"/>
                </a:cubicBezTo>
                <a:cubicBezTo>
                  <a:pt x="266" y="1195"/>
                  <a:pt x="293" y="1204"/>
                  <a:pt x="322" y="1203"/>
                </a:cubicBezTo>
                <a:cubicBezTo>
                  <a:pt x="338" y="1202"/>
                  <a:pt x="353" y="1208"/>
                  <a:pt x="368" y="1206"/>
                </a:cubicBezTo>
                <a:cubicBezTo>
                  <a:pt x="416" y="1202"/>
                  <a:pt x="465" y="1200"/>
                  <a:pt x="508" y="1172"/>
                </a:cubicBezTo>
                <a:cubicBezTo>
                  <a:pt x="561" y="1138"/>
                  <a:pt x="567" y="1061"/>
                  <a:pt x="539" y="1019"/>
                </a:cubicBezTo>
                <a:cubicBezTo>
                  <a:pt x="527" y="1001"/>
                  <a:pt x="510" y="991"/>
                  <a:pt x="490" y="984"/>
                </a:cubicBezTo>
                <a:cubicBezTo>
                  <a:pt x="455" y="972"/>
                  <a:pt x="419" y="962"/>
                  <a:pt x="382" y="952"/>
                </a:cubicBezTo>
                <a:cubicBezTo>
                  <a:pt x="331" y="938"/>
                  <a:pt x="278" y="927"/>
                  <a:pt x="227" y="913"/>
                </a:cubicBezTo>
                <a:cubicBezTo>
                  <a:pt x="174" y="898"/>
                  <a:pt x="122" y="881"/>
                  <a:pt x="82" y="840"/>
                </a:cubicBezTo>
                <a:cubicBezTo>
                  <a:pt x="58" y="815"/>
                  <a:pt x="45" y="785"/>
                  <a:pt x="37" y="751"/>
                </a:cubicBezTo>
                <a:cubicBezTo>
                  <a:pt x="27" y="707"/>
                  <a:pt x="30" y="665"/>
                  <a:pt x="40" y="622"/>
                </a:cubicBezTo>
                <a:cubicBezTo>
                  <a:pt x="57" y="551"/>
                  <a:pt x="100" y="497"/>
                  <a:pt x="165" y="461"/>
                </a:cubicBezTo>
                <a:cubicBezTo>
                  <a:pt x="232" y="425"/>
                  <a:pt x="305" y="418"/>
                  <a:pt x="380" y="422"/>
                </a:cubicBezTo>
                <a:cubicBezTo>
                  <a:pt x="422" y="424"/>
                  <a:pt x="463" y="431"/>
                  <a:pt x="502" y="447"/>
                </a:cubicBezTo>
                <a:cubicBezTo>
                  <a:pt x="562" y="470"/>
                  <a:pt x="609" y="509"/>
                  <a:pt x="636" y="569"/>
                </a:cubicBezTo>
                <a:cubicBezTo>
                  <a:pt x="650" y="602"/>
                  <a:pt x="661" y="636"/>
                  <a:pt x="674" y="669"/>
                </a:cubicBezTo>
                <a:cubicBezTo>
                  <a:pt x="693" y="719"/>
                  <a:pt x="727" y="753"/>
                  <a:pt x="778" y="772"/>
                </a:cubicBezTo>
                <a:cubicBezTo>
                  <a:pt x="835" y="793"/>
                  <a:pt x="894" y="788"/>
                  <a:pt x="952" y="784"/>
                </a:cubicBezTo>
                <a:cubicBezTo>
                  <a:pt x="987" y="781"/>
                  <a:pt x="1023" y="769"/>
                  <a:pt x="1050" y="742"/>
                </a:cubicBezTo>
                <a:cubicBezTo>
                  <a:pt x="1068" y="723"/>
                  <a:pt x="1079" y="702"/>
                  <a:pt x="1079" y="675"/>
                </a:cubicBezTo>
                <a:cubicBezTo>
                  <a:pt x="1078" y="651"/>
                  <a:pt x="1081" y="626"/>
                  <a:pt x="1067" y="604"/>
                </a:cubicBezTo>
                <a:cubicBezTo>
                  <a:pt x="1050" y="579"/>
                  <a:pt x="1024" y="568"/>
                  <a:pt x="998" y="560"/>
                </a:cubicBezTo>
                <a:cubicBezTo>
                  <a:pt x="949" y="545"/>
                  <a:pt x="899" y="533"/>
                  <a:pt x="850" y="520"/>
                </a:cubicBezTo>
                <a:cubicBezTo>
                  <a:pt x="820" y="512"/>
                  <a:pt x="789" y="506"/>
                  <a:pt x="759" y="498"/>
                </a:cubicBezTo>
                <a:cubicBezTo>
                  <a:pt x="703" y="481"/>
                  <a:pt x="648" y="464"/>
                  <a:pt x="606" y="420"/>
                </a:cubicBezTo>
                <a:cubicBezTo>
                  <a:pt x="581" y="393"/>
                  <a:pt x="568" y="362"/>
                  <a:pt x="561" y="326"/>
                </a:cubicBezTo>
                <a:cubicBezTo>
                  <a:pt x="553" y="288"/>
                  <a:pt x="556" y="250"/>
                  <a:pt x="564" y="213"/>
                </a:cubicBezTo>
                <a:cubicBezTo>
                  <a:pt x="577" y="151"/>
                  <a:pt x="609" y="100"/>
                  <a:pt x="661" y="63"/>
                </a:cubicBezTo>
                <a:cubicBezTo>
                  <a:pt x="695" y="39"/>
                  <a:pt x="733" y="23"/>
                  <a:pt x="774" y="13"/>
                </a:cubicBezTo>
                <a:cubicBezTo>
                  <a:pt x="834" y="0"/>
                  <a:pt x="894" y="0"/>
                  <a:pt x="954" y="9"/>
                </a:cubicBezTo>
                <a:cubicBezTo>
                  <a:pt x="1050" y="24"/>
                  <a:pt x="1127" y="72"/>
                  <a:pt x="1172" y="162"/>
                </a:cubicBezTo>
                <a:cubicBezTo>
                  <a:pt x="1187" y="193"/>
                  <a:pt x="1197" y="227"/>
                  <a:pt x="1198" y="262"/>
                </a:cubicBezTo>
                <a:cubicBezTo>
                  <a:pt x="1198" y="272"/>
                  <a:pt x="1199" y="282"/>
                  <a:pt x="1200" y="292"/>
                </a:cubicBezTo>
                <a:cubicBezTo>
                  <a:pt x="1201" y="301"/>
                  <a:pt x="1198" y="305"/>
                  <a:pt x="1188" y="305"/>
                </a:cubicBezTo>
                <a:cubicBezTo>
                  <a:pt x="1151" y="304"/>
                  <a:pt x="1113" y="304"/>
                  <a:pt x="1076" y="305"/>
                </a:cubicBezTo>
                <a:cubicBezTo>
                  <a:pt x="1066" y="305"/>
                  <a:pt x="1063" y="301"/>
                  <a:pt x="1063" y="291"/>
                </a:cubicBezTo>
                <a:cubicBezTo>
                  <a:pt x="1063" y="241"/>
                  <a:pt x="1041" y="201"/>
                  <a:pt x="1001" y="171"/>
                </a:cubicBezTo>
                <a:cubicBezTo>
                  <a:pt x="978" y="154"/>
                  <a:pt x="951" y="144"/>
                  <a:pt x="923" y="142"/>
                </a:cubicBezTo>
                <a:cubicBezTo>
                  <a:pt x="891" y="140"/>
                  <a:pt x="860" y="137"/>
                  <a:pt x="829" y="139"/>
                </a:cubicBezTo>
                <a:cubicBezTo>
                  <a:pt x="799" y="142"/>
                  <a:pt x="770" y="150"/>
                  <a:pt x="744" y="167"/>
                </a:cubicBezTo>
                <a:cubicBezTo>
                  <a:pt x="698" y="197"/>
                  <a:pt x="679" y="276"/>
                  <a:pt x="712" y="312"/>
                </a:cubicBezTo>
                <a:cubicBezTo>
                  <a:pt x="726" y="327"/>
                  <a:pt x="746" y="339"/>
                  <a:pt x="766" y="345"/>
                </a:cubicBezTo>
                <a:cubicBezTo>
                  <a:pt x="816" y="361"/>
                  <a:pt x="868" y="372"/>
                  <a:pt x="920" y="386"/>
                </a:cubicBezTo>
                <a:cubicBezTo>
                  <a:pt x="977" y="402"/>
                  <a:pt x="1038" y="410"/>
                  <a:pt x="1091" y="439"/>
                </a:cubicBezTo>
                <a:cubicBezTo>
                  <a:pt x="1115" y="451"/>
                  <a:pt x="1137" y="468"/>
                  <a:pt x="1159" y="484"/>
                </a:cubicBezTo>
                <a:cubicBezTo>
                  <a:pt x="1167" y="490"/>
                  <a:pt x="1172" y="492"/>
                  <a:pt x="1180" y="485"/>
                </a:cubicBezTo>
                <a:cubicBezTo>
                  <a:pt x="1208" y="463"/>
                  <a:pt x="1239" y="449"/>
                  <a:pt x="1272" y="438"/>
                </a:cubicBezTo>
                <a:cubicBezTo>
                  <a:pt x="1338" y="416"/>
                  <a:pt x="1405" y="417"/>
                  <a:pt x="1472" y="425"/>
                </a:cubicBezTo>
                <a:cubicBezTo>
                  <a:pt x="1539" y="433"/>
                  <a:pt x="1599" y="460"/>
                  <a:pt x="1648" y="508"/>
                </a:cubicBezTo>
                <a:cubicBezTo>
                  <a:pt x="1681" y="542"/>
                  <a:pt x="1704" y="581"/>
                  <a:pt x="1714" y="627"/>
                </a:cubicBezTo>
                <a:cubicBezTo>
                  <a:pt x="1719" y="650"/>
                  <a:pt x="1723" y="673"/>
                  <a:pt x="1727" y="696"/>
                </a:cubicBezTo>
                <a:cubicBezTo>
                  <a:pt x="1729" y="703"/>
                  <a:pt x="1727" y="711"/>
                  <a:pt x="1727" y="721"/>
                </a:cubicBezTo>
                <a:close/>
                <a:moveTo>
                  <a:pt x="138" y="1659"/>
                </a:moveTo>
                <a:cubicBezTo>
                  <a:pt x="138" y="1773"/>
                  <a:pt x="138" y="1886"/>
                  <a:pt x="138" y="2000"/>
                </a:cubicBezTo>
                <a:cubicBezTo>
                  <a:pt x="138" y="2029"/>
                  <a:pt x="148" y="2053"/>
                  <a:pt x="170" y="2072"/>
                </a:cubicBezTo>
                <a:cubicBezTo>
                  <a:pt x="205" y="2100"/>
                  <a:pt x="246" y="2112"/>
                  <a:pt x="288" y="2118"/>
                </a:cubicBezTo>
                <a:cubicBezTo>
                  <a:pt x="344" y="2125"/>
                  <a:pt x="399" y="2119"/>
                  <a:pt x="451" y="2097"/>
                </a:cubicBezTo>
                <a:cubicBezTo>
                  <a:pt x="488" y="2081"/>
                  <a:pt x="525" y="2048"/>
                  <a:pt x="525" y="1994"/>
                </a:cubicBezTo>
                <a:cubicBezTo>
                  <a:pt x="523" y="1812"/>
                  <a:pt x="524" y="1631"/>
                  <a:pt x="524" y="1449"/>
                </a:cubicBezTo>
                <a:cubicBezTo>
                  <a:pt x="524" y="1436"/>
                  <a:pt x="528" y="1432"/>
                  <a:pt x="541" y="1432"/>
                </a:cubicBezTo>
                <a:cubicBezTo>
                  <a:pt x="575" y="1433"/>
                  <a:pt x="610" y="1433"/>
                  <a:pt x="644" y="1433"/>
                </a:cubicBezTo>
                <a:cubicBezTo>
                  <a:pt x="665" y="1433"/>
                  <a:pt x="666" y="1433"/>
                  <a:pt x="666" y="1453"/>
                </a:cubicBezTo>
                <a:cubicBezTo>
                  <a:pt x="666" y="1508"/>
                  <a:pt x="688" y="1550"/>
                  <a:pt x="732" y="1582"/>
                </a:cubicBezTo>
                <a:cubicBezTo>
                  <a:pt x="770" y="1610"/>
                  <a:pt x="815" y="1619"/>
                  <a:pt x="861" y="1622"/>
                </a:cubicBezTo>
                <a:cubicBezTo>
                  <a:pt x="911" y="1625"/>
                  <a:pt x="962" y="1623"/>
                  <a:pt x="1010" y="1602"/>
                </a:cubicBezTo>
                <a:cubicBezTo>
                  <a:pt x="1038" y="1590"/>
                  <a:pt x="1061" y="1572"/>
                  <a:pt x="1072" y="1543"/>
                </a:cubicBezTo>
                <a:cubicBezTo>
                  <a:pt x="1084" y="1516"/>
                  <a:pt x="1081" y="1488"/>
                  <a:pt x="1076" y="1461"/>
                </a:cubicBezTo>
                <a:cubicBezTo>
                  <a:pt x="1073" y="1446"/>
                  <a:pt x="1061" y="1432"/>
                  <a:pt x="1049" y="1421"/>
                </a:cubicBezTo>
                <a:cubicBezTo>
                  <a:pt x="1027" y="1400"/>
                  <a:pt x="997" y="1393"/>
                  <a:pt x="969" y="1384"/>
                </a:cubicBezTo>
                <a:cubicBezTo>
                  <a:pt x="947" y="1378"/>
                  <a:pt x="924" y="1373"/>
                  <a:pt x="901" y="1367"/>
                </a:cubicBezTo>
                <a:cubicBezTo>
                  <a:pt x="873" y="1360"/>
                  <a:pt x="846" y="1353"/>
                  <a:pt x="818" y="1346"/>
                </a:cubicBezTo>
                <a:cubicBezTo>
                  <a:pt x="785" y="1338"/>
                  <a:pt x="752" y="1331"/>
                  <a:pt x="720" y="1320"/>
                </a:cubicBezTo>
                <a:cubicBezTo>
                  <a:pt x="685" y="1309"/>
                  <a:pt x="651" y="1294"/>
                  <a:pt x="621" y="1269"/>
                </a:cubicBezTo>
                <a:cubicBezTo>
                  <a:pt x="615" y="1264"/>
                  <a:pt x="609" y="1264"/>
                  <a:pt x="602" y="1270"/>
                </a:cubicBezTo>
                <a:cubicBezTo>
                  <a:pt x="564" y="1302"/>
                  <a:pt x="519" y="1318"/>
                  <a:pt x="472" y="1329"/>
                </a:cubicBezTo>
                <a:cubicBezTo>
                  <a:pt x="444" y="1336"/>
                  <a:pt x="415" y="1337"/>
                  <a:pt x="387" y="1338"/>
                </a:cubicBezTo>
                <a:cubicBezTo>
                  <a:pt x="340" y="1342"/>
                  <a:pt x="293" y="1340"/>
                  <a:pt x="247" y="1329"/>
                </a:cubicBezTo>
                <a:cubicBezTo>
                  <a:pt x="215" y="1322"/>
                  <a:pt x="184" y="1309"/>
                  <a:pt x="154" y="1296"/>
                </a:cubicBezTo>
                <a:cubicBezTo>
                  <a:pt x="142" y="1292"/>
                  <a:pt x="139" y="1295"/>
                  <a:pt x="138" y="1305"/>
                </a:cubicBezTo>
                <a:cubicBezTo>
                  <a:pt x="138" y="1310"/>
                  <a:pt x="138" y="1314"/>
                  <a:pt x="138" y="1319"/>
                </a:cubicBezTo>
                <a:cubicBezTo>
                  <a:pt x="138" y="1432"/>
                  <a:pt x="138" y="1546"/>
                  <a:pt x="138" y="1659"/>
                </a:cubicBezTo>
                <a:close/>
                <a:moveTo>
                  <a:pt x="1609" y="1659"/>
                </a:moveTo>
                <a:cubicBezTo>
                  <a:pt x="1609" y="1549"/>
                  <a:pt x="1609" y="1438"/>
                  <a:pt x="1609" y="1328"/>
                </a:cubicBezTo>
                <a:cubicBezTo>
                  <a:pt x="1609" y="1323"/>
                  <a:pt x="1609" y="1319"/>
                  <a:pt x="1608" y="1314"/>
                </a:cubicBezTo>
                <a:cubicBezTo>
                  <a:pt x="1608" y="1306"/>
                  <a:pt x="1605" y="1302"/>
                  <a:pt x="1596" y="1305"/>
                </a:cubicBezTo>
                <a:cubicBezTo>
                  <a:pt x="1592" y="1307"/>
                  <a:pt x="1587" y="1308"/>
                  <a:pt x="1583" y="1310"/>
                </a:cubicBezTo>
                <a:cubicBezTo>
                  <a:pt x="1547" y="1326"/>
                  <a:pt x="1508" y="1334"/>
                  <a:pt x="1469" y="1337"/>
                </a:cubicBezTo>
                <a:cubicBezTo>
                  <a:pt x="1419" y="1340"/>
                  <a:pt x="1368" y="1344"/>
                  <a:pt x="1317" y="1332"/>
                </a:cubicBezTo>
                <a:cubicBezTo>
                  <a:pt x="1288" y="1324"/>
                  <a:pt x="1258" y="1318"/>
                  <a:pt x="1229" y="1308"/>
                </a:cubicBezTo>
                <a:cubicBezTo>
                  <a:pt x="1151" y="1281"/>
                  <a:pt x="1108" y="1223"/>
                  <a:pt x="1086" y="1147"/>
                </a:cubicBezTo>
                <a:cubicBezTo>
                  <a:pt x="1078" y="1123"/>
                  <a:pt x="1071" y="1098"/>
                  <a:pt x="1059" y="1076"/>
                </a:cubicBezTo>
                <a:cubicBezTo>
                  <a:pt x="1029" y="1017"/>
                  <a:pt x="983" y="983"/>
                  <a:pt x="915" y="975"/>
                </a:cubicBezTo>
                <a:cubicBezTo>
                  <a:pt x="872" y="970"/>
                  <a:pt x="830" y="971"/>
                  <a:pt x="788" y="983"/>
                </a:cubicBezTo>
                <a:cubicBezTo>
                  <a:pt x="746" y="994"/>
                  <a:pt x="715" y="1018"/>
                  <a:pt x="701" y="1062"/>
                </a:cubicBezTo>
                <a:cubicBezTo>
                  <a:pt x="684" y="1117"/>
                  <a:pt x="707" y="1163"/>
                  <a:pt x="762" y="1179"/>
                </a:cubicBezTo>
                <a:cubicBezTo>
                  <a:pt x="792" y="1187"/>
                  <a:pt x="821" y="1196"/>
                  <a:pt x="851" y="1204"/>
                </a:cubicBezTo>
                <a:cubicBezTo>
                  <a:pt x="887" y="1213"/>
                  <a:pt x="923" y="1223"/>
                  <a:pt x="960" y="1232"/>
                </a:cubicBezTo>
                <a:cubicBezTo>
                  <a:pt x="1003" y="1241"/>
                  <a:pt x="1045" y="1252"/>
                  <a:pt x="1085" y="1270"/>
                </a:cubicBezTo>
                <a:cubicBezTo>
                  <a:pt x="1175" y="1310"/>
                  <a:pt x="1218" y="1378"/>
                  <a:pt x="1219" y="1472"/>
                </a:cubicBezTo>
                <a:cubicBezTo>
                  <a:pt x="1221" y="1646"/>
                  <a:pt x="1220" y="1821"/>
                  <a:pt x="1219" y="1995"/>
                </a:cubicBezTo>
                <a:cubicBezTo>
                  <a:pt x="1219" y="2028"/>
                  <a:pt x="1231" y="2054"/>
                  <a:pt x="1257" y="2074"/>
                </a:cubicBezTo>
                <a:cubicBezTo>
                  <a:pt x="1284" y="2096"/>
                  <a:pt x="1316" y="2106"/>
                  <a:pt x="1351" y="2113"/>
                </a:cubicBezTo>
                <a:cubicBezTo>
                  <a:pt x="1414" y="2126"/>
                  <a:pt x="1474" y="2121"/>
                  <a:pt x="1533" y="2096"/>
                </a:cubicBezTo>
                <a:cubicBezTo>
                  <a:pt x="1584" y="2075"/>
                  <a:pt x="1610" y="2039"/>
                  <a:pt x="1609" y="1982"/>
                </a:cubicBezTo>
                <a:cubicBezTo>
                  <a:pt x="1607" y="1874"/>
                  <a:pt x="1609" y="1767"/>
                  <a:pt x="1609" y="1659"/>
                </a:cubicBezTo>
                <a:close/>
                <a:moveTo>
                  <a:pt x="668" y="1710"/>
                </a:moveTo>
                <a:cubicBezTo>
                  <a:pt x="667" y="1715"/>
                  <a:pt x="666" y="1720"/>
                  <a:pt x="666" y="1725"/>
                </a:cubicBezTo>
                <a:cubicBezTo>
                  <a:pt x="666" y="1960"/>
                  <a:pt x="666" y="2194"/>
                  <a:pt x="666" y="2428"/>
                </a:cubicBezTo>
                <a:cubicBezTo>
                  <a:pt x="666" y="2436"/>
                  <a:pt x="668" y="2443"/>
                  <a:pt x="671" y="2450"/>
                </a:cubicBezTo>
                <a:cubicBezTo>
                  <a:pt x="682" y="2476"/>
                  <a:pt x="704" y="2491"/>
                  <a:pt x="728" y="2504"/>
                </a:cubicBezTo>
                <a:cubicBezTo>
                  <a:pt x="760" y="2521"/>
                  <a:pt x="794" y="2528"/>
                  <a:pt x="829" y="2532"/>
                </a:cubicBezTo>
                <a:cubicBezTo>
                  <a:pt x="886" y="2540"/>
                  <a:pt x="941" y="2534"/>
                  <a:pt x="994" y="2513"/>
                </a:cubicBezTo>
                <a:cubicBezTo>
                  <a:pt x="1056" y="2489"/>
                  <a:pt x="1084" y="2461"/>
                  <a:pt x="1083" y="2391"/>
                </a:cubicBezTo>
                <a:cubicBezTo>
                  <a:pt x="1082" y="2356"/>
                  <a:pt x="1083" y="2321"/>
                  <a:pt x="1083" y="2286"/>
                </a:cubicBezTo>
                <a:cubicBezTo>
                  <a:pt x="1083" y="2104"/>
                  <a:pt x="1083" y="1923"/>
                  <a:pt x="1083" y="1741"/>
                </a:cubicBezTo>
                <a:cubicBezTo>
                  <a:pt x="1083" y="1722"/>
                  <a:pt x="1078" y="1720"/>
                  <a:pt x="1062" y="1725"/>
                </a:cubicBezTo>
                <a:cubicBezTo>
                  <a:pt x="1028" y="1735"/>
                  <a:pt x="994" y="1749"/>
                  <a:pt x="959" y="1752"/>
                </a:cubicBezTo>
                <a:cubicBezTo>
                  <a:pt x="896" y="1759"/>
                  <a:pt x="833" y="1758"/>
                  <a:pt x="770" y="1746"/>
                </a:cubicBezTo>
                <a:cubicBezTo>
                  <a:pt x="757" y="1743"/>
                  <a:pt x="744" y="1739"/>
                  <a:pt x="731" y="1734"/>
                </a:cubicBezTo>
                <a:cubicBezTo>
                  <a:pt x="711" y="1727"/>
                  <a:pt x="690" y="1718"/>
                  <a:pt x="668" y="1710"/>
                </a:cubicBezTo>
                <a:close/>
                <a:moveTo>
                  <a:pt x="1080" y="885"/>
                </a:moveTo>
                <a:cubicBezTo>
                  <a:pt x="1103" y="910"/>
                  <a:pt x="1126" y="931"/>
                  <a:pt x="1144" y="955"/>
                </a:cubicBezTo>
                <a:cubicBezTo>
                  <a:pt x="1172" y="992"/>
                  <a:pt x="1181" y="1037"/>
                  <a:pt x="1197" y="1080"/>
                </a:cubicBezTo>
                <a:cubicBezTo>
                  <a:pt x="1209" y="1113"/>
                  <a:pt x="1227" y="1143"/>
                  <a:pt x="1257" y="1165"/>
                </a:cubicBezTo>
                <a:cubicBezTo>
                  <a:pt x="1307" y="1201"/>
                  <a:pt x="1366" y="1204"/>
                  <a:pt x="1424" y="1206"/>
                </a:cubicBezTo>
                <a:cubicBezTo>
                  <a:pt x="1432" y="1206"/>
                  <a:pt x="1440" y="1202"/>
                  <a:pt x="1448" y="1203"/>
                </a:cubicBezTo>
                <a:cubicBezTo>
                  <a:pt x="1475" y="1203"/>
                  <a:pt x="1500" y="1197"/>
                  <a:pt x="1525" y="1188"/>
                </a:cubicBezTo>
                <a:cubicBezTo>
                  <a:pt x="1575" y="1172"/>
                  <a:pt x="1602" y="1139"/>
                  <a:pt x="1607" y="1088"/>
                </a:cubicBezTo>
                <a:cubicBezTo>
                  <a:pt x="1610" y="1052"/>
                  <a:pt x="1598" y="1011"/>
                  <a:pt x="1563" y="995"/>
                </a:cubicBezTo>
                <a:cubicBezTo>
                  <a:pt x="1536" y="982"/>
                  <a:pt x="1507" y="970"/>
                  <a:pt x="1477" y="962"/>
                </a:cubicBezTo>
                <a:cubicBezTo>
                  <a:pt x="1442" y="951"/>
                  <a:pt x="1406" y="945"/>
                  <a:pt x="1370" y="936"/>
                </a:cubicBezTo>
                <a:cubicBezTo>
                  <a:pt x="1333" y="927"/>
                  <a:pt x="1296" y="918"/>
                  <a:pt x="1260" y="906"/>
                </a:cubicBezTo>
                <a:cubicBezTo>
                  <a:pt x="1230" y="897"/>
                  <a:pt x="1202" y="883"/>
                  <a:pt x="1173" y="870"/>
                </a:cubicBezTo>
                <a:cubicBezTo>
                  <a:pt x="1161" y="864"/>
                  <a:pt x="1150" y="849"/>
                  <a:pt x="1138" y="849"/>
                </a:cubicBezTo>
                <a:cubicBezTo>
                  <a:pt x="1126" y="850"/>
                  <a:pt x="1114" y="863"/>
                  <a:pt x="1102" y="871"/>
                </a:cubicBezTo>
                <a:cubicBezTo>
                  <a:pt x="1094" y="876"/>
                  <a:pt x="1086" y="881"/>
                  <a:pt x="1080" y="885"/>
                </a:cubicBezTo>
                <a:close/>
                <a:moveTo>
                  <a:pt x="172" y="677"/>
                </a:moveTo>
                <a:cubicBezTo>
                  <a:pt x="169" y="723"/>
                  <a:pt x="187" y="740"/>
                  <a:pt x="223" y="755"/>
                </a:cubicBezTo>
                <a:cubicBezTo>
                  <a:pt x="238" y="762"/>
                  <a:pt x="254" y="767"/>
                  <a:pt x="270" y="772"/>
                </a:cubicBezTo>
                <a:cubicBezTo>
                  <a:pt x="295" y="779"/>
                  <a:pt x="320" y="787"/>
                  <a:pt x="346" y="793"/>
                </a:cubicBezTo>
                <a:cubicBezTo>
                  <a:pt x="372" y="800"/>
                  <a:pt x="398" y="804"/>
                  <a:pt x="424" y="811"/>
                </a:cubicBezTo>
                <a:cubicBezTo>
                  <a:pt x="458" y="820"/>
                  <a:pt x="492" y="829"/>
                  <a:pt x="526" y="840"/>
                </a:cubicBezTo>
                <a:cubicBezTo>
                  <a:pt x="563" y="851"/>
                  <a:pt x="598" y="870"/>
                  <a:pt x="628" y="896"/>
                </a:cubicBezTo>
                <a:cubicBezTo>
                  <a:pt x="643" y="910"/>
                  <a:pt x="643" y="911"/>
                  <a:pt x="660" y="898"/>
                </a:cubicBezTo>
                <a:cubicBezTo>
                  <a:pt x="662" y="897"/>
                  <a:pt x="664" y="895"/>
                  <a:pt x="666" y="894"/>
                </a:cubicBezTo>
                <a:cubicBezTo>
                  <a:pt x="678" y="885"/>
                  <a:pt x="678" y="881"/>
                  <a:pt x="666" y="874"/>
                </a:cubicBezTo>
                <a:cubicBezTo>
                  <a:pt x="618" y="846"/>
                  <a:pt x="586" y="806"/>
                  <a:pt x="569" y="754"/>
                </a:cubicBezTo>
                <a:cubicBezTo>
                  <a:pt x="558" y="720"/>
                  <a:pt x="546" y="687"/>
                  <a:pt x="531" y="655"/>
                </a:cubicBezTo>
                <a:cubicBezTo>
                  <a:pt x="508" y="606"/>
                  <a:pt x="468" y="573"/>
                  <a:pt x="415" y="561"/>
                </a:cubicBezTo>
                <a:cubicBezTo>
                  <a:pt x="363" y="549"/>
                  <a:pt x="310" y="550"/>
                  <a:pt x="258" y="566"/>
                </a:cubicBezTo>
                <a:cubicBezTo>
                  <a:pt x="207" y="582"/>
                  <a:pt x="171" y="621"/>
                  <a:pt x="172" y="677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6" name="矩形 25"/>
          <p:cNvSpPr/>
          <p:nvPr>
            <p:custDataLst>
              <p:tags r:id="rId5"/>
            </p:custDataLst>
          </p:nvPr>
        </p:nvSpPr>
        <p:spPr>
          <a:xfrm>
            <a:off x="0" y="5206999"/>
            <a:ext cx="9499600" cy="165101"/>
          </a:xfrm>
          <a:prstGeom prst="rect">
            <a:avLst/>
          </a:prstGeom>
          <a:gradFill flip="none" rotWithShape="1">
            <a:gsLst>
              <a:gs pos="0">
                <a:schemeClr val="tx2"/>
              </a:gs>
              <a:gs pos="64000">
                <a:schemeClr val="tx2">
                  <a:alpha val="46000"/>
                </a:schemeClr>
              </a:gs>
              <a:gs pos="81000">
                <a:schemeClr val="tx2">
                  <a:alpha val="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>
            <p:custDataLst>
              <p:tags r:id="rId6"/>
            </p:custDataLst>
          </p:nvPr>
        </p:nvSpPr>
        <p:spPr>
          <a:xfrm>
            <a:off x="3455670" y="2712720"/>
            <a:ext cx="7781925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</a:rPr>
              <a:t>芳香烃</a:t>
            </a:r>
            <a:endParaRPr lang="zh-CN" altLang="en-US" sz="4000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zh-CN" altLang="en-US" sz="40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Box 16"/>
          <p:cNvSpPr txBox="1"/>
          <p:nvPr>
            <p:custDataLst>
              <p:tags r:id="rId1"/>
            </p:custDataLst>
          </p:nvPr>
        </p:nvSpPr>
        <p:spPr>
          <a:xfrm>
            <a:off x="359410" y="278765"/>
            <a:ext cx="11578590" cy="12109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R="0" indent="0" defTabSz="914400" eaLnBrk="0" fontAlgn="auto" hangingPunct="0">
              <a:lnSpc>
                <a:spcPct val="130000"/>
              </a:lnSpc>
              <a:spcBef>
                <a:spcPct val="0"/>
              </a:spcBef>
              <a:buClrTx/>
              <a:buSzTx/>
              <a:buFontTx/>
            </a:pPr>
            <a:r>
              <a:rPr kumimoji="0" lang="zh-CN" altLang="en-US" sz="2800" kern="1200" cap="none" spc="0" normalizeH="0" baseline="0" noProof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思考：对比乙烯，</a:t>
            </a: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苯有π键，</a:t>
            </a:r>
            <a:r>
              <a:rPr kumimoji="0" lang="zh-CN" altLang="en-US" sz="2800" kern="1200" cap="none" spc="0" normalizeH="0" baseline="0" noProof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为什么不能被酸性</a:t>
            </a:r>
            <a:r>
              <a:rPr kumimoji="0" lang="en-US" altLang="zh-CN" sz="2800" kern="1200" cap="none" spc="0" normalizeH="0" baseline="0" noProof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KMnO</a:t>
            </a:r>
            <a:r>
              <a:rPr kumimoji="0" lang="en-US" altLang="zh-CN" sz="2800" kern="1200" cap="none" spc="0" normalizeH="0" baseline="-25000" noProof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4</a:t>
            </a:r>
            <a:r>
              <a:rPr kumimoji="0" lang="zh-CN" altLang="en-US" sz="2800" kern="1200" cap="none" spc="0" normalizeH="0" baseline="0" noProof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溶液氧化？</a:t>
            </a:r>
            <a:endParaRPr kumimoji="0" lang="zh-CN" altLang="en-US" sz="2800" kern="1200" cap="none" spc="0" normalizeH="0" baseline="0" noProof="1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marR="0" indent="0" defTabSz="914400" eaLnBrk="0" fontAlgn="auto" hangingPunct="0">
              <a:lnSpc>
                <a:spcPct val="130000"/>
              </a:lnSpc>
              <a:spcBef>
                <a:spcPct val="0"/>
              </a:spcBef>
              <a:buClrTx/>
              <a:buSzTx/>
              <a:buFontTx/>
            </a:pPr>
            <a:r>
              <a:rPr kumimoji="0" lang="zh-CN" altLang="en-US" sz="2800" kern="1200" cap="none" spc="0" normalizeH="0" baseline="0" noProof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不能和溴水发生加成反应？苯是否不能发生氧化反应或加成反应呢？</a:t>
            </a:r>
            <a:endParaRPr kumimoji="0" lang="zh-CN" altLang="en-US" sz="2800" kern="1200" cap="none" spc="0" normalizeH="0" baseline="0" noProof="1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2" name="Text Box 11"/>
          <p:cNvSpPr txBox="1"/>
          <p:nvPr>
            <p:custDataLst>
              <p:tags r:id="rId2"/>
            </p:custDataLst>
          </p:nvPr>
        </p:nvSpPr>
        <p:spPr>
          <a:xfrm>
            <a:off x="2802890" y="1617345"/>
            <a:ext cx="580898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苯的大π键比较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稳定，不易断裂。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5" name="文本框 24"/>
          <p:cNvSpPr txBox="1"/>
          <p:nvPr>
            <p:custDataLst>
              <p:tags r:id="rId3"/>
            </p:custDataLst>
          </p:nvPr>
        </p:nvSpPr>
        <p:spPr>
          <a:xfrm>
            <a:off x="875030" y="3966210"/>
            <a:ext cx="2327910" cy="95313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b="1" kern="100">
                <a:solidFill>
                  <a:schemeClr val="tx1"/>
                </a:solidFill>
                <a:latin typeface="Times New Roman" panose="02020603050405020304" pitchFamily="18" charset="0"/>
                <a:ea typeface="宋体-简" panose="02010600040101010101" charset="-122"/>
                <a:cs typeface="Times New Roman" panose="02020603050405020304" pitchFamily="18" charset="0"/>
                <a:sym typeface="+mn-ea"/>
              </a:rPr>
              <a:t>苯的化学性质</a:t>
            </a:r>
            <a:endParaRPr lang="zh-CN" altLang="en-US" sz="2800" b="1" kern="100">
              <a:solidFill>
                <a:schemeClr val="tx1"/>
              </a:solidFill>
              <a:latin typeface="Times New Roman" panose="02020603050405020304" pitchFamily="18" charset="0"/>
              <a:ea typeface="宋体-简" panose="02010600040101010101" charset="-122"/>
              <a:cs typeface="Times New Roman" panose="02020603050405020304" pitchFamily="18" charset="0"/>
              <a:sym typeface="+mn-ea"/>
            </a:endParaRPr>
          </a:p>
          <a:p>
            <a:pPr algn="ctr"/>
            <a:r>
              <a:rPr lang="zh-CN" sz="2800" b="1" kern="100">
                <a:solidFill>
                  <a:srgbClr val="00B050"/>
                </a:solidFill>
                <a:latin typeface="Times New Roman" panose="02020603050405020304" pitchFamily="18" charset="0"/>
                <a:ea typeface="宋体-简" panose="02010600040101010101" charset="-122"/>
                <a:cs typeface="Times New Roman" panose="02020603050405020304" pitchFamily="18" charset="0"/>
                <a:sym typeface="+mn-ea"/>
              </a:rPr>
              <a:t>预测</a:t>
            </a:r>
            <a:endParaRPr lang="zh-CN" sz="2800" b="1" kern="100">
              <a:solidFill>
                <a:srgbClr val="00B050"/>
              </a:solidFill>
              <a:latin typeface="Times New Roman" panose="02020603050405020304" pitchFamily="18" charset="0"/>
              <a:ea typeface="宋体-简" panose="02010600040101010101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6" name="文本框 25"/>
          <p:cNvSpPr txBox="1"/>
          <p:nvPr>
            <p:custDataLst>
              <p:tags r:id="rId4"/>
            </p:custDataLst>
          </p:nvPr>
        </p:nvSpPr>
        <p:spPr>
          <a:xfrm>
            <a:off x="3928745" y="2874645"/>
            <a:ext cx="1607820" cy="521970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氧化反应</a:t>
            </a:r>
            <a:endParaRPr lang="zh-CN" altLang="en-US" sz="2800" b="1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7" name="文本框 26"/>
          <p:cNvSpPr txBox="1"/>
          <p:nvPr>
            <p:custDataLst>
              <p:tags r:id="rId5"/>
            </p:custDataLst>
          </p:nvPr>
        </p:nvSpPr>
        <p:spPr>
          <a:xfrm>
            <a:off x="3923665" y="5580380"/>
            <a:ext cx="1607820" cy="521970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加成反应</a:t>
            </a:r>
            <a:endParaRPr lang="zh-CN" altLang="en-US" sz="2800" b="1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8" name="左大括号 27"/>
          <p:cNvSpPr/>
          <p:nvPr>
            <p:custDataLst>
              <p:tags r:id="rId6"/>
            </p:custDataLst>
          </p:nvPr>
        </p:nvSpPr>
        <p:spPr>
          <a:xfrm>
            <a:off x="3382010" y="2874645"/>
            <a:ext cx="499745" cy="3175000"/>
          </a:xfrm>
          <a:prstGeom prst="leftBrace">
            <a:avLst/>
          </a:prstGeom>
          <a:ln w="254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文本框 28"/>
          <p:cNvSpPr txBox="1"/>
          <p:nvPr>
            <p:custDataLst>
              <p:tags r:id="rId7"/>
            </p:custDataLst>
          </p:nvPr>
        </p:nvSpPr>
        <p:spPr>
          <a:xfrm>
            <a:off x="3923665" y="4478655"/>
            <a:ext cx="1612900" cy="521970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取代反应</a:t>
            </a:r>
            <a:endParaRPr lang="zh-CN" altLang="en-US" sz="2800" b="1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31" name="左大括号 30"/>
          <p:cNvSpPr/>
          <p:nvPr>
            <p:custDataLst>
              <p:tags r:id="rId8"/>
            </p:custDataLst>
          </p:nvPr>
        </p:nvSpPr>
        <p:spPr>
          <a:xfrm>
            <a:off x="5729605" y="2856230"/>
            <a:ext cx="501015" cy="883285"/>
          </a:xfrm>
          <a:prstGeom prst="leftBrace">
            <a:avLst/>
          </a:prstGeom>
          <a:ln w="254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Rectangle 5"/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6243252" y="2524713"/>
            <a:ext cx="1873250" cy="6076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>
                <a:latin typeface="Times New Roman" panose="02020603050405020304" pitchFamily="18" charset="0"/>
                <a:ea typeface="宋体" panose="02010600030101010101" pitchFamily="2" charset="-122"/>
              </a:rPr>
              <a:t>①可燃性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3" name="文本框 32"/>
          <p:cNvSpPr txBox="1"/>
          <p:nvPr>
            <p:custDataLst>
              <p:tags r:id="rId10"/>
            </p:custDataLst>
          </p:nvPr>
        </p:nvSpPr>
        <p:spPr>
          <a:xfrm>
            <a:off x="6170295" y="3956685"/>
            <a:ext cx="158369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纯卤素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36" name="文本框 35"/>
          <p:cNvSpPr txBox="1"/>
          <p:nvPr>
            <p:custDataLst>
              <p:tags r:id="rId11"/>
            </p:custDataLst>
          </p:nvPr>
        </p:nvSpPr>
        <p:spPr>
          <a:xfrm>
            <a:off x="8078470" y="2425700"/>
            <a:ext cx="461645" cy="70675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4000" b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rPr>
              <a:t>√</a:t>
            </a:r>
            <a:endParaRPr lang="zh-CN" altLang="en-US" sz="4000" b="1">
              <a:solidFill>
                <a:srgbClr val="FF0000"/>
              </a:solidFill>
              <a:latin typeface="Arial" panose="020B0604020202020204" pitchFamily="34" charset="0"/>
              <a:ea typeface="微软雅黑" panose="020B0503020204020204" charset="-122"/>
              <a:cs typeface="Arial" panose="020B0604020202020204" pitchFamily="34" charset="0"/>
            </a:endParaRPr>
          </a:p>
        </p:txBody>
      </p:sp>
      <p:sp>
        <p:nvSpPr>
          <p:cNvPr id="37" name="文本框 36"/>
          <p:cNvSpPr txBox="1"/>
          <p:nvPr>
            <p:custDataLst>
              <p:tags r:id="rId12"/>
            </p:custDataLst>
          </p:nvPr>
        </p:nvSpPr>
        <p:spPr>
          <a:xfrm>
            <a:off x="6243320" y="3396615"/>
            <a:ext cx="423545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②使酸性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KMnO</a:t>
            </a:r>
            <a:r>
              <a:rPr lang="en-US" altLang="zh-CN" sz="2800" b="1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4</a:t>
            </a:r>
            <a:r>
              <a:rPr lang="zh-CN" altLang="en-US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溶液褪色</a:t>
            </a:r>
            <a:endParaRPr lang="en-US" altLang="zh-CN" sz="2800" b="1" baseline="-250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38" name="左大括号 37"/>
          <p:cNvSpPr/>
          <p:nvPr>
            <p:custDataLst>
              <p:tags r:id="rId13"/>
            </p:custDataLst>
          </p:nvPr>
        </p:nvSpPr>
        <p:spPr>
          <a:xfrm>
            <a:off x="5647690" y="4185920"/>
            <a:ext cx="513715" cy="1108075"/>
          </a:xfrm>
          <a:prstGeom prst="leftBrace">
            <a:avLst/>
          </a:prstGeom>
          <a:ln w="254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文本框 38"/>
          <p:cNvSpPr txBox="1"/>
          <p:nvPr>
            <p:custDataLst>
              <p:tags r:id="rId14"/>
            </p:custDataLst>
          </p:nvPr>
        </p:nvSpPr>
        <p:spPr>
          <a:xfrm>
            <a:off x="10478770" y="3259455"/>
            <a:ext cx="569595" cy="70675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4000" b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rPr>
              <a:t>×</a:t>
            </a:r>
            <a:endParaRPr lang="zh-CN" altLang="en-US" sz="4000" b="1">
              <a:solidFill>
                <a:srgbClr val="FF0000"/>
              </a:solidFill>
              <a:latin typeface="Arial" panose="020B0604020202020204" pitchFamily="34" charset="0"/>
              <a:ea typeface="微软雅黑" panose="020B0503020204020204" charset="-122"/>
              <a:cs typeface="Arial" panose="020B0604020202020204" pitchFamily="34" charset="0"/>
            </a:endParaRPr>
          </a:p>
        </p:txBody>
      </p:sp>
      <p:sp>
        <p:nvSpPr>
          <p:cNvPr id="41" name="文本框 40"/>
          <p:cNvSpPr txBox="1"/>
          <p:nvPr>
            <p:custDataLst>
              <p:tags r:id="rId15"/>
            </p:custDataLst>
          </p:nvPr>
        </p:nvSpPr>
        <p:spPr>
          <a:xfrm>
            <a:off x="6170295" y="4478020"/>
            <a:ext cx="158369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硝酸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42" name="文本框 41"/>
          <p:cNvSpPr txBox="1"/>
          <p:nvPr>
            <p:custDataLst>
              <p:tags r:id="rId16"/>
            </p:custDataLst>
          </p:nvPr>
        </p:nvSpPr>
        <p:spPr>
          <a:xfrm>
            <a:off x="6161405" y="4999355"/>
            <a:ext cx="158369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硫酸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43" name="文本框 42"/>
          <p:cNvSpPr txBox="1"/>
          <p:nvPr>
            <p:custDataLst>
              <p:tags r:id="rId17"/>
            </p:custDataLst>
          </p:nvPr>
        </p:nvSpPr>
        <p:spPr>
          <a:xfrm>
            <a:off x="5993130" y="5580380"/>
            <a:ext cx="393700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H</a:t>
            </a:r>
            <a:r>
              <a:rPr lang="en-US" altLang="zh-CN" sz="2800" b="1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2</a:t>
            </a:r>
            <a:r>
              <a:rPr lang="zh-CN" altLang="en-US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、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X</a:t>
            </a:r>
            <a:r>
              <a:rPr lang="en-US" altLang="zh-CN" sz="2800" b="1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2</a:t>
            </a:r>
            <a:r>
              <a:rPr lang="zh-CN" altLang="en-US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、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HX</a:t>
            </a:r>
            <a:r>
              <a:rPr lang="zh-CN" altLang="en-US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、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H</a:t>
            </a:r>
            <a:r>
              <a:rPr lang="en-US" altLang="zh-CN" sz="2800" b="1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2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O</a:t>
            </a:r>
            <a:endParaRPr lang="en-US" altLang="zh-CN" sz="2800" b="1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44" name="文本框 43"/>
          <p:cNvSpPr txBox="1"/>
          <p:nvPr>
            <p:custDataLst>
              <p:tags r:id="rId18"/>
            </p:custDataLst>
          </p:nvPr>
        </p:nvSpPr>
        <p:spPr>
          <a:xfrm>
            <a:off x="6161405" y="5560695"/>
            <a:ext cx="461645" cy="70675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4000" b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rPr>
              <a:t>√</a:t>
            </a:r>
            <a:endParaRPr lang="zh-CN" altLang="en-US" sz="4000" b="1">
              <a:solidFill>
                <a:srgbClr val="FF0000"/>
              </a:solidFill>
              <a:latin typeface="Arial" panose="020B0604020202020204" pitchFamily="34" charset="0"/>
              <a:ea typeface="微软雅黑" panose="020B0503020204020204" charset="-122"/>
              <a:cs typeface="Arial" panose="020B0604020202020204" pitchFamily="34" charset="0"/>
            </a:endParaRPr>
          </a:p>
        </p:txBody>
      </p:sp>
      <p:cxnSp>
        <p:nvCxnSpPr>
          <p:cNvPr id="45" name="直接连接符 44"/>
          <p:cNvCxnSpPr/>
          <p:nvPr>
            <p:custDataLst>
              <p:tags r:id="rId19"/>
            </p:custDataLst>
          </p:nvPr>
        </p:nvCxnSpPr>
        <p:spPr>
          <a:xfrm>
            <a:off x="6773545" y="5857875"/>
            <a:ext cx="2445385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25" grpId="0"/>
      <p:bldP spid="26" grpId="0" animBg="1"/>
      <p:bldP spid="27" grpId="0" animBg="1"/>
      <p:bldP spid="28" grpId="0" animBg="1"/>
      <p:bldP spid="29" grpId="0" animBg="1"/>
      <p:bldP spid="31" grpId="0" animBg="1"/>
      <p:bldP spid="32" grpId="0"/>
      <p:bldP spid="33" grpId="0"/>
      <p:bldP spid="37" grpId="0"/>
      <p:bldP spid="38" grpId="0" animBg="1"/>
      <p:bldP spid="41" grpId="0"/>
      <p:bldP spid="42" grpId="0"/>
      <p:bldP spid="43" grpId="0"/>
      <p:bldP spid="39" grpId="0"/>
      <p:bldP spid="36" grpId="0"/>
      <p:bldP spid="4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/>
          <p:cNvSpPr txBox="1"/>
          <p:nvPr>
            <p:custDataLst>
              <p:tags r:id="rId1"/>
            </p:custDataLst>
          </p:nvPr>
        </p:nvSpPr>
        <p:spPr>
          <a:xfrm>
            <a:off x="781072" y="87562"/>
            <a:ext cx="9685701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rgbClr val="7D4178"/>
                </a:solidFill>
                <a:latin typeface="微软雅黑" panose="020B0503020204020204" charset="-122"/>
                <a:ea typeface="微软雅黑" panose="020B0503020204020204" charset="-122"/>
              </a:rPr>
              <a:t>二、苯的性质</a:t>
            </a:r>
            <a:endParaRPr lang="zh-CN" altLang="en-US" sz="3200" b="1">
              <a:solidFill>
                <a:srgbClr val="7D41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3" name="Rectangle 5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639377" y="2353898"/>
            <a:ext cx="1873250" cy="6076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2FA1CF">
                    <a:lumMod val="40000"/>
                    <a:lumOff val="6000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可燃性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grpSp>
        <p:nvGrpSpPr>
          <p:cNvPr id="24" name="组合 23"/>
          <p:cNvGrpSpPr/>
          <p:nvPr>
            <p:custDataLst>
              <p:tags r:id="rId3"/>
            </p:custDataLst>
          </p:nvPr>
        </p:nvGrpSpPr>
        <p:grpSpPr>
          <a:xfrm>
            <a:off x="639592" y="3073400"/>
            <a:ext cx="6876389" cy="603885"/>
            <a:chOff x="4259" y="3454"/>
            <a:chExt cx="10025" cy="951"/>
          </a:xfrm>
        </p:grpSpPr>
        <p:graphicFrame>
          <p:nvGraphicFramePr>
            <p:cNvPr id="25" name="对象 58"/>
            <p:cNvGraphicFramePr>
              <a:graphicFrameLocks noChangeAspect="1"/>
            </p:cNvGraphicFramePr>
            <p:nvPr>
              <p:custDataLst>
                <p:tags r:id="rId4"/>
              </p:custDataLst>
            </p:nvPr>
          </p:nvGraphicFramePr>
          <p:xfrm>
            <a:off x="7560" y="3454"/>
            <a:ext cx="1703" cy="821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40" name="" r:id="rId5" imgW="532765" imgH="215900" progId="Equation.DSMT4">
                    <p:embed/>
                  </p:oleObj>
                </mc:Choice>
                <mc:Fallback>
                  <p:oleObj name="" r:id="rId5" imgW="532765" imgH="215900" progId="Equation.DSMT4">
                    <p:embed/>
                    <p:pic>
                      <p:nvPicPr>
                        <p:cNvPr id="0" name="OLE substitute image"/>
                        <p:cNvPicPr/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7560" y="3454"/>
                          <a:ext cx="1703" cy="821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 lim="800000"/>
                          <a:headEnd/>
                          <a:tailEnd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27" name="矩形 39943"/>
            <p:cNvSpPr/>
            <p:nvPr>
              <p:custDataLst>
                <p:tags r:id="rId7"/>
              </p:custDataLst>
            </p:nvPr>
          </p:nvSpPr>
          <p:spPr>
            <a:xfrm>
              <a:off x="6571" y="3510"/>
              <a:ext cx="2869" cy="822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wrap="square" anchor="ctr" anchorCtr="0">
              <a:spAutoFit/>
            </a:bodyPr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/>
                <a:buNone/>
                <a:defRPr kumimoji="0" lang="zh-CN" altLang="en-US" sz="2400" b="1" i="0" u="none" baseline="0">
                  <a:solidFill>
                    <a:srgbClr val="000000"/>
                  </a:solidFill>
                  <a:effectLst/>
                  <a:latin typeface="Arial" panose="020B0604020202020204"/>
                  <a:ea typeface="宋体" panose="02010600030101010101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/>
                <a:buNone/>
                <a:defRPr kumimoji="0" lang="zh-CN" altLang="en-US" sz="2400" b="1" i="0" u="none" baseline="0">
                  <a:solidFill>
                    <a:srgbClr val="000000"/>
                  </a:solidFill>
                  <a:effectLst/>
                  <a:latin typeface="Arial" panose="020B0604020202020204"/>
                  <a:ea typeface="宋体" panose="02010600030101010101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/>
                <a:buNone/>
                <a:defRPr kumimoji="0" lang="zh-CN" altLang="en-US" sz="2400" b="1" i="0" u="none" baseline="0">
                  <a:solidFill>
                    <a:srgbClr val="000000"/>
                  </a:solidFill>
                  <a:effectLst/>
                  <a:latin typeface="Arial" panose="020B0604020202020204"/>
                  <a:ea typeface="宋体" panose="02010600030101010101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/>
                <a:buNone/>
                <a:defRPr kumimoji="0" lang="zh-CN" altLang="en-US" sz="2400" b="1" i="0" u="none" baseline="0">
                  <a:solidFill>
                    <a:srgbClr val="000000"/>
                  </a:solidFill>
                  <a:effectLst/>
                  <a:latin typeface="Arial" panose="020B0604020202020204"/>
                  <a:ea typeface="宋体" panose="02010600030101010101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/>
                <a:buNone/>
                <a:defRPr kumimoji="0" lang="zh-CN" altLang="en-US" sz="2400" b="1" i="0" u="none" baseline="0">
                  <a:solidFill>
                    <a:srgbClr val="000000"/>
                  </a:solidFill>
                  <a:effectLst/>
                  <a:latin typeface="Arial" panose="020B0604020202020204"/>
                  <a:ea typeface="宋体" panose="02010600030101010101" pitchFamily="2" charset="-122"/>
                </a:defRPr>
              </a:lvl5pPr>
            </a:lstStyle>
            <a:p>
              <a:pPr lvl="0"/>
              <a:r>
                <a:rPr lang="pt-BR" altLang="zh-CN" sz="280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O</a:t>
              </a:r>
              <a:r>
                <a:rPr lang="pt-BR" altLang="zh-CN" sz="2800" baseline="-3000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2</a:t>
              </a:r>
              <a:endParaRPr lang="pt-BR" altLang="zh-CN" sz="2800" baseline="-300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矩形 39944"/>
            <p:cNvSpPr/>
            <p:nvPr>
              <p:custDataLst>
                <p:tags r:id="rId8"/>
              </p:custDataLst>
            </p:nvPr>
          </p:nvSpPr>
          <p:spPr>
            <a:xfrm>
              <a:off x="9264" y="3583"/>
              <a:ext cx="5020" cy="822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wrap="square" anchor="ctr" anchorCtr="0">
              <a:spAutoFit/>
            </a:bodyPr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/>
                <a:buNone/>
                <a:defRPr kumimoji="0" lang="zh-CN" altLang="en-US" sz="2400" b="1" i="0" u="none" baseline="0">
                  <a:solidFill>
                    <a:srgbClr val="000000"/>
                  </a:solidFill>
                  <a:effectLst/>
                  <a:latin typeface="Arial" panose="020B0604020202020204"/>
                  <a:ea typeface="宋体" panose="02010600030101010101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/>
                <a:buNone/>
                <a:defRPr kumimoji="0" lang="zh-CN" altLang="en-US" sz="2400" b="1" i="0" u="none" baseline="0">
                  <a:solidFill>
                    <a:srgbClr val="000000"/>
                  </a:solidFill>
                  <a:effectLst/>
                  <a:latin typeface="Arial" panose="020B0604020202020204"/>
                  <a:ea typeface="宋体" panose="02010600030101010101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/>
                <a:buNone/>
                <a:defRPr kumimoji="0" lang="zh-CN" altLang="en-US" sz="2400" b="1" i="0" u="none" baseline="0">
                  <a:solidFill>
                    <a:srgbClr val="000000"/>
                  </a:solidFill>
                  <a:effectLst/>
                  <a:latin typeface="Arial" panose="020B0604020202020204"/>
                  <a:ea typeface="宋体" panose="02010600030101010101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/>
                <a:buNone/>
                <a:defRPr kumimoji="0" lang="zh-CN" altLang="en-US" sz="2400" b="1" i="0" u="none" baseline="0">
                  <a:solidFill>
                    <a:srgbClr val="000000"/>
                  </a:solidFill>
                  <a:effectLst/>
                  <a:latin typeface="Arial" panose="020B0604020202020204"/>
                  <a:ea typeface="宋体" panose="02010600030101010101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/>
                <a:buNone/>
                <a:defRPr kumimoji="0" lang="zh-CN" altLang="en-US" sz="2400" b="1" i="0" u="none" baseline="0">
                  <a:solidFill>
                    <a:srgbClr val="000000"/>
                  </a:solidFill>
                  <a:effectLst/>
                  <a:latin typeface="Arial" panose="020B0604020202020204"/>
                  <a:ea typeface="宋体" panose="02010600030101010101" pitchFamily="2" charset="-122"/>
                </a:defRPr>
              </a:lvl5pPr>
            </a:lstStyle>
            <a:p>
              <a:pPr marL="0" lvl="0" indent="0">
                <a:tabLst>
                  <a:tab pos="2636520" algn="ctr"/>
                  <a:tab pos="4429125" algn="l"/>
                </a:tabLst>
              </a:pPr>
              <a:r>
                <a:rPr lang="en-US" altLang="pt-BR" sz="280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12</a:t>
              </a:r>
              <a:r>
                <a:rPr lang="pt-BR" altLang="zh-CN" sz="280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CO</a:t>
              </a:r>
              <a:r>
                <a:rPr lang="pt-BR" altLang="zh-CN" sz="2800" baseline="-3000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2</a:t>
              </a:r>
              <a:r>
                <a:rPr lang="pt-BR" altLang="zh-CN" sz="280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+</a:t>
              </a:r>
              <a:r>
                <a:rPr lang="en-US" altLang="pt-BR" sz="280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6</a:t>
              </a:r>
              <a:r>
                <a:rPr lang="pt-BR" altLang="zh-CN" sz="280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H</a:t>
              </a:r>
              <a:r>
                <a:rPr lang="pt-BR" altLang="zh-CN" sz="2800" baseline="-3000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2</a:t>
              </a:r>
              <a:r>
                <a:rPr lang="pt-BR" altLang="zh-CN" sz="280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O</a:t>
              </a:r>
              <a:endParaRPr lang="pt-BR" altLang="zh-CN" sz="28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9" name="矩形 39945"/>
            <p:cNvSpPr/>
            <p:nvPr>
              <p:custDataLst>
                <p:tags r:id="rId9"/>
              </p:custDataLst>
            </p:nvPr>
          </p:nvSpPr>
          <p:spPr>
            <a:xfrm>
              <a:off x="4259" y="3495"/>
              <a:ext cx="3531" cy="822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/>
                <a:buNone/>
                <a:defRPr kumimoji="0" lang="zh-CN" altLang="en-US" sz="2400" b="1" i="0" u="none" baseline="0">
                  <a:solidFill>
                    <a:srgbClr val="000000"/>
                  </a:solidFill>
                  <a:effectLst/>
                  <a:latin typeface="Arial" panose="020B0604020202020204"/>
                  <a:ea typeface="宋体" panose="02010600030101010101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/>
                <a:buNone/>
                <a:defRPr kumimoji="0" lang="zh-CN" altLang="en-US" sz="2400" b="1" i="0" u="none" baseline="0">
                  <a:solidFill>
                    <a:srgbClr val="000000"/>
                  </a:solidFill>
                  <a:effectLst/>
                  <a:latin typeface="Arial" panose="020B0604020202020204"/>
                  <a:ea typeface="宋体" panose="02010600030101010101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/>
                <a:buNone/>
                <a:defRPr kumimoji="0" lang="zh-CN" altLang="en-US" sz="2400" b="1" i="0" u="none" baseline="0">
                  <a:solidFill>
                    <a:srgbClr val="000000"/>
                  </a:solidFill>
                  <a:effectLst/>
                  <a:latin typeface="Arial" panose="020B0604020202020204"/>
                  <a:ea typeface="宋体" panose="02010600030101010101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/>
                <a:buNone/>
                <a:defRPr kumimoji="0" lang="zh-CN" altLang="en-US" sz="2400" b="1" i="0" u="none" baseline="0">
                  <a:solidFill>
                    <a:srgbClr val="000000"/>
                  </a:solidFill>
                  <a:effectLst/>
                  <a:latin typeface="Arial" panose="020B0604020202020204"/>
                  <a:ea typeface="宋体" panose="02010600030101010101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/>
                <a:buNone/>
                <a:defRPr kumimoji="0" lang="zh-CN" altLang="en-US" sz="2400" b="1" i="0" u="none" baseline="0">
                  <a:solidFill>
                    <a:srgbClr val="000000"/>
                  </a:solidFill>
                  <a:effectLst/>
                  <a:latin typeface="Arial" panose="020B0604020202020204"/>
                  <a:ea typeface="宋体" panose="02010600030101010101" pitchFamily="2" charset="-122"/>
                </a:defRPr>
              </a:lvl5pPr>
            </a:lstStyle>
            <a:p>
              <a:pPr lvl="0"/>
              <a:r>
                <a:rPr lang="en-US" altLang="pt-BR" sz="280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2</a:t>
              </a:r>
              <a:r>
                <a:rPr lang="pt-BR" altLang="zh-CN" sz="280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</a:t>
              </a:r>
              <a:r>
                <a:rPr lang="en-US" altLang="pt-BR" sz="2800" baseline="-2500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6</a:t>
              </a:r>
              <a:r>
                <a:rPr lang="pt-BR" altLang="zh-CN" sz="280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H</a:t>
              </a:r>
              <a:r>
                <a:rPr lang="en-US" altLang="pt-BR" sz="2800" baseline="-2500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6</a:t>
              </a:r>
              <a:r>
                <a:rPr lang="pt-BR" altLang="zh-CN" sz="280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+</a:t>
              </a:r>
              <a:r>
                <a:rPr lang="en-US" altLang="pt-BR" sz="280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15</a:t>
              </a:r>
              <a:endParaRPr lang="en-US" altLang="pt-BR" sz="28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31" name="Rectangle 8"/>
          <p:cNvSpPr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639445" y="3765550"/>
            <a:ext cx="3832225" cy="5219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7FD9D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FFFFFF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indent="0" fontAlgn="auto">
              <a:lnSpc>
                <a:spcPct val="100000"/>
              </a:lnSpc>
            </a:pPr>
            <a:r>
              <a:rPr lang="zh-CN" altLang="en-US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火焰明亮，并伴有浓烟</a:t>
            </a:r>
            <a:endParaRPr lang="zh-CN" altLang="en-US" sz="2800" b="1" smtClean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32" name="苯的燃烧">
            <a:hlinkClick r:id="" action="ppaction://media"/>
          </p:cNvPr>
          <p:cNvPicPr>
            <a:picLocks noChangeAspect="1"/>
          </p:cNvPicPr>
          <p:nvPr>
            <a:videoFile r:link="rId11"/>
            <p:extLst>
              <p:ext uri="{DAA4B4D4-6D71-4841-9C94-3DE7FCFB9230}">
                <p14:media xmlns:p14="http://schemas.microsoft.com/office/powerpoint/2010/main" r:embed="rId12"/>
              </p:ext>
            </p:extLst>
            <p:custDataLst>
              <p:tags r:id="rId13"/>
            </p:custDataLst>
          </p:nvPr>
        </p:nvPicPr>
        <p:blipFill>
          <a:blip r:embed="rId14"/>
          <a:stretch>
            <a:fillRect/>
          </a:stretch>
        </p:blipFill>
        <p:spPr>
          <a:xfrm>
            <a:off x="6748145" y="2132330"/>
            <a:ext cx="5129530" cy="3151505"/>
          </a:xfrm>
          <a:prstGeom prst="rect">
            <a:avLst/>
          </a:prstGeom>
        </p:spPr>
      </p:pic>
      <p:sp>
        <p:nvSpPr>
          <p:cNvPr id="33" name="文本框 32"/>
          <p:cNvSpPr txBox="1"/>
          <p:nvPr>
            <p:custDataLst>
              <p:tags r:id="rId15"/>
            </p:custDataLst>
          </p:nvPr>
        </p:nvSpPr>
        <p:spPr>
          <a:xfrm>
            <a:off x="639445" y="4644390"/>
            <a:ext cx="5318125" cy="5219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2FA1CF">
                    <a:lumMod val="40000"/>
                    <a:lumOff val="60000"/>
                  </a:srgbClr>
                </a:solidFill>
              </a14:hiddenFill>
            </a:ext>
          </a:extLst>
        </p:spPr>
        <p:txBody>
          <a:bodyPr wrap="none" rtlCol="0" anchor="t">
            <a:spAutoFit/>
          </a:bodyPr>
          <a:lstStyle/>
          <a:p>
            <a:r>
              <a:rPr lang="zh-CN" altLang="en-US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微软雅黑" panose="020B0503020204020204" charset="-122"/>
              </a:rPr>
              <a:t>注：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微软雅黑" panose="020B0503020204020204" charset="-122"/>
              </a:rPr>
              <a:t>不能</a:t>
            </a:r>
            <a:r>
              <a:rPr lang="zh-CN" altLang="en-US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微软雅黑" panose="020B0503020204020204" charset="-122"/>
              </a:rPr>
              <a:t>使酸性KMnO</a:t>
            </a:r>
            <a:r>
              <a:rPr lang="zh-CN" altLang="en-US" sz="2800" b="1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微软雅黑" panose="020B0503020204020204" charset="-122"/>
              </a:rPr>
              <a:t>4</a:t>
            </a:r>
            <a:r>
              <a:rPr lang="zh-CN" altLang="en-US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微软雅黑" panose="020B0503020204020204" charset="-122"/>
              </a:rPr>
              <a:t>溶液褪色</a:t>
            </a:r>
            <a:endParaRPr lang="zh-CN" altLang="en-US" sz="2800" b="1" baseline="-250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16"/>
            </p:custDataLst>
          </p:nvPr>
        </p:nvSpPr>
        <p:spPr>
          <a:xfrm>
            <a:off x="639445" y="1461770"/>
            <a:ext cx="2387600" cy="561975"/>
          </a:xfrm>
          <a:prstGeom prst="rect">
            <a:avLst/>
          </a:prstGeom>
          <a:solidFill>
            <a:srgbClr val="F7FD9D"/>
          </a:solidFill>
          <a:ln w="9525">
            <a:noFill/>
          </a:ln>
        </p:spPr>
        <p:txBody>
          <a:bodyPr wrap="square">
            <a:noAutofit/>
          </a:bodyPr>
          <a:lstStyle/>
          <a:p>
            <a:pPr indent="0" fontAlgn="auto"/>
            <a:r>
              <a:rPr lang="en-US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①</a:t>
            </a:r>
            <a:r>
              <a:rPr lang="zh-CN" sz="3200" b="1">
                <a:latin typeface="Times New Roman" panose="02020603050405020304" pitchFamily="18" charset="0"/>
                <a:ea typeface="宋体" panose="02010600030101010101" pitchFamily="2" charset="-122"/>
              </a:rPr>
              <a:t>氧化反应</a:t>
            </a:r>
            <a:endParaRPr lang="zh-CN" altLang="en-US" sz="32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" name="矩形 2"/>
          <p:cNvSpPr/>
          <p:nvPr>
            <p:custDataLst>
              <p:tags r:id="rId17"/>
            </p:custDataLst>
          </p:nvPr>
        </p:nvSpPr>
        <p:spPr>
          <a:xfrm>
            <a:off x="339710" y="782321"/>
            <a:ext cx="6021213" cy="544312"/>
          </a:xfrm>
          <a:prstGeom prst="rect">
            <a:avLst/>
          </a:prstGeom>
          <a:noFill/>
        </p:spPr>
        <p:txBody>
          <a:bodyPr lIns="0" tIns="0" rIns="0" bIns="0">
            <a:noAutofit/>
          </a:bodyPr>
          <a:lstStyle/>
          <a:p>
            <a:pPr>
              <a:spcAft>
                <a:spcPts val="1360"/>
              </a:spcAft>
            </a:pP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2. </a:t>
            </a: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化学性质</a:t>
            </a:r>
            <a:endParaRPr lang="zh-CN" altLang="en-US" sz="32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20" fill="hold" display="0">
                  <p:stCondLst>
                    <p:cond delay="indefinite"/>
                  </p:stCondLst>
                </p:cTn>
                <p:tgtEl>
                  <p:spTgt spid="32"/>
                </p:tgtEl>
              </p:cMediaNode>
            </p:video>
          </p:childTnLst>
        </p:cTn>
      </p:par>
    </p:tnLst>
    <p:bldLst>
      <p:bldP spid="31" grpId="0" animBg="1"/>
      <p:bldP spid="3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/>
          <p:cNvSpPr txBox="1"/>
          <p:nvPr>
            <p:custDataLst>
              <p:tags r:id="rId1"/>
            </p:custDataLst>
          </p:nvPr>
        </p:nvSpPr>
        <p:spPr>
          <a:xfrm>
            <a:off x="781072" y="87562"/>
            <a:ext cx="9685701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rgbClr val="7D4178"/>
                </a:solidFill>
                <a:latin typeface="微软雅黑" panose="020B0503020204020204" charset="-122"/>
                <a:ea typeface="微软雅黑" panose="020B0503020204020204" charset="-122"/>
              </a:rPr>
              <a:t>二、苯的性质</a:t>
            </a:r>
            <a:endParaRPr lang="zh-CN" altLang="en-US" sz="3200" b="1">
              <a:solidFill>
                <a:srgbClr val="7D41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2"/>
            </p:custDataLst>
          </p:nvPr>
        </p:nvSpPr>
        <p:spPr>
          <a:xfrm>
            <a:off x="447675" y="1570990"/>
            <a:ext cx="207708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/>
            <a:r>
              <a:rPr 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</a:t>
            </a:r>
            <a:r>
              <a:rPr 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液溴</a:t>
            </a:r>
            <a:endParaRPr lang="zh-CN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grpSp>
        <p:nvGrpSpPr>
          <p:cNvPr id="12" name="组合 11"/>
          <p:cNvGrpSpPr/>
          <p:nvPr>
            <p:custDataLst>
              <p:tags r:id="rId3"/>
            </p:custDataLst>
          </p:nvPr>
        </p:nvGrpSpPr>
        <p:grpSpPr>
          <a:xfrm>
            <a:off x="2464435" y="1859280"/>
            <a:ext cx="7844155" cy="1578610"/>
            <a:chOff x="3948" y="5443"/>
            <a:chExt cx="12353" cy="2486"/>
          </a:xfrm>
        </p:grpSpPr>
        <p:grpSp>
          <p:nvGrpSpPr>
            <p:cNvPr id="5" name="Group 38"/>
            <p:cNvGrpSpPr/>
            <p:nvPr>
              <p:custDataLst>
                <p:tags r:id="rId4"/>
              </p:custDataLst>
            </p:nvPr>
          </p:nvGrpSpPr>
          <p:grpSpPr>
            <a:xfrm>
              <a:off x="3948" y="5443"/>
              <a:ext cx="12353" cy="1785"/>
              <a:chOff x="158" y="613"/>
              <a:chExt cx="4941" cy="714"/>
            </a:xfrm>
          </p:grpSpPr>
          <p:grpSp>
            <p:nvGrpSpPr>
              <p:cNvPr id="46084" name="Group 6"/>
              <p:cNvGrpSpPr/>
              <p:nvPr>
                <p:custDataLst>
                  <p:tags r:id="rId5"/>
                </p:custDataLst>
              </p:nvPr>
            </p:nvGrpSpPr>
            <p:grpSpPr>
              <a:xfrm>
                <a:off x="158" y="618"/>
                <a:ext cx="635" cy="545"/>
                <a:chOff x="1339" y="3203"/>
                <a:chExt cx="997" cy="862"/>
              </a:xfrm>
            </p:grpSpPr>
            <p:sp>
              <p:nvSpPr>
                <p:cNvPr id="46085" name="AutoShape 7"/>
                <p:cNvSpPr/>
                <p:nvPr>
                  <p:custDataLst>
                    <p:tags r:id="rId6"/>
                  </p:custDataLst>
                </p:nvPr>
              </p:nvSpPr>
              <p:spPr>
                <a:xfrm>
                  <a:off x="1339" y="3203"/>
                  <a:ext cx="997" cy="862"/>
                </a:xfrm>
                <a:prstGeom prst="hexagon">
                  <a:avLst>
                    <a:gd name="adj" fmla="val 28915"/>
                    <a:gd name="vf" fmla="val 115470"/>
                  </a:avLst>
                </a:prstGeom>
                <a:noFill/>
                <a:ln w="50800" cap="sq" cmpd="sng">
                  <a:solidFill>
                    <a:schemeClr val="tx1"/>
                  </a:solidFill>
                  <a:prstDash val="solid"/>
                  <a:miter/>
                  <a:headEnd type="none" w="sm" len="sm"/>
                  <a:tailEnd type="none" w="sm" len="sm"/>
                </a:ln>
              </p:spPr>
              <p:txBody>
                <a:bodyPr wrap="none" anchor="ctr" anchorCtr="0"/>
                <a:lstStyle/>
                <a:p>
                  <a:pPr>
                    <a:buFontTx/>
                  </a:pPr>
                  <a:endParaRPr lang="zh-CN" altLang="en-US" sz="2400" b="1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46086" name="Oval 8"/>
                <p:cNvSpPr/>
                <p:nvPr>
                  <p:custDataLst>
                    <p:tags r:id="rId7"/>
                  </p:custDataLst>
                </p:nvPr>
              </p:nvSpPr>
              <p:spPr>
                <a:xfrm>
                  <a:off x="1655" y="3430"/>
                  <a:ext cx="363" cy="363"/>
                </a:xfrm>
                <a:prstGeom prst="ellipse">
                  <a:avLst/>
                </a:prstGeom>
                <a:noFill/>
                <a:ln w="57150" cap="sq" cmpd="sng">
                  <a:solidFill>
                    <a:schemeClr val="tx1"/>
                  </a:solidFill>
                  <a:prstDash val="solid"/>
                  <a:headEnd type="none" w="sm" len="sm"/>
                  <a:tailEnd type="none" w="sm" len="sm"/>
                </a:ln>
              </p:spPr>
              <p:txBody>
                <a:bodyPr wrap="none" anchor="ctr" anchorCtr="0"/>
                <a:lstStyle/>
                <a:p>
                  <a:pPr>
                    <a:buFontTx/>
                  </a:pPr>
                  <a:endParaRPr lang="zh-CN" altLang="en-US" sz="2400" b="1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endParaRPr>
                </a:p>
              </p:txBody>
            </p:sp>
          </p:grpSp>
          <p:sp>
            <p:nvSpPr>
              <p:cNvPr id="46087" name="Rectangle 12"/>
              <p:cNvSpPr/>
              <p:nvPr>
                <p:custDataLst>
                  <p:tags r:id="rId8"/>
                </p:custDataLst>
              </p:nvPr>
            </p:nvSpPr>
            <p:spPr>
              <a:xfrm>
                <a:off x="839" y="618"/>
                <a:ext cx="907" cy="562"/>
              </a:xfrm>
              <a:prstGeom prst="rect">
                <a:avLst/>
              </a:prstGeom>
              <a:noFill/>
              <a:ln w="12700">
                <a:noFill/>
              </a:ln>
            </p:spPr>
            <p:txBody>
              <a:bodyPr anchor="ctr" anchorCtr="0"/>
              <a:lstStyle/>
              <a:p>
                <a:pPr algn="ctr">
                  <a:buFontTx/>
                </a:pPr>
                <a:r>
                  <a:rPr lang="en-US" altLang="zh-CN" sz="3600" b="1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 Br</a:t>
                </a:r>
                <a:r>
                  <a:rPr lang="en-US" altLang="zh-CN" sz="3600" b="1" baseline="-2500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endParaRPr lang="en-US" altLang="zh-CN" sz="4400" b="1" baseline="-2500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  <p:grpSp>
            <p:nvGrpSpPr>
              <p:cNvPr id="46088" name="Group 35"/>
              <p:cNvGrpSpPr/>
              <p:nvPr>
                <p:custDataLst>
                  <p:tags r:id="rId9"/>
                </p:custDataLst>
              </p:nvPr>
            </p:nvGrpSpPr>
            <p:grpSpPr>
              <a:xfrm>
                <a:off x="1645" y="613"/>
                <a:ext cx="3454" cy="714"/>
                <a:chOff x="1645" y="613"/>
                <a:chExt cx="3454" cy="714"/>
              </a:xfrm>
            </p:grpSpPr>
            <p:grpSp>
              <p:nvGrpSpPr>
                <p:cNvPr id="46089" name="Group 9"/>
                <p:cNvGrpSpPr/>
                <p:nvPr>
                  <p:custDataLst>
                    <p:tags r:id="rId10"/>
                  </p:custDataLst>
                </p:nvPr>
              </p:nvGrpSpPr>
              <p:grpSpPr>
                <a:xfrm>
                  <a:off x="2719" y="668"/>
                  <a:ext cx="635" cy="545"/>
                  <a:chOff x="1339" y="3203"/>
                  <a:chExt cx="997" cy="862"/>
                </a:xfrm>
              </p:grpSpPr>
              <p:sp>
                <p:nvSpPr>
                  <p:cNvPr id="46090" name="AutoShape 10"/>
                  <p:cNvSpPr/>
                  <p:nvPr>
                    <p:custDataLst>
                      <p:tags r:id="rId11"/>
                    </p:custDataLst>
                  </p:nvPr>
                </p:nvSpPr>
                <p:spPr>
                  <a:xfrm>
                    <a:off x="1339" y="3203"/>
                    <a:ext cx="997" cy="862"/>
                  </a:xfrm>
                  <a:prstGeom prst="hexagon">
                    <a:avLst>
                      <a:gd name="adj" fmla="val 28915"/>
                      <a:gd name="vf" fmla="val 115470"/>
                    </a:avLst>
                  </a:prstGeom>
                  <a:noFill/>
                  <a:ln w="50800" cap="sq" cmpd="sng">
                    <a:solidFill>
                      <a:schemeClr val="tx1"/>
                    </a:solidFill>
                    <a:prstDash val="solid"/>
                    <a:miter/>
                    <a:headEnd type="none" w="sm" len="sm"/>
                    <a:tailEnd type="none" w="sm" len="sm"/>
                  </a:ln>
                </p:spPr>
                <p:txBody>
                  <a:bodyPr wrap="none" anchor="ctr" anchorCtr="0"/>
                  <a:lstStyle/>
                  <a:p>
                    <a:pPr>
                      <a:buFontTx/>
                    </a:pPr>
                    <a:endParaRPr lang="zh-CN" altLang="en-US" sz="2400" b="1">
                      <a:latin typeface="Times New Roman" panose="02020603050405020304" pitchFamily="18" charset="0"/>
                      <a:ea typeface="宋体" panose="02010600030101010101" pitchFamily="2" charset="-122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6091" name="Oval 11"/>
                  <p:cNvSpPr/>
                  <p:nvPr>
                    <p:custDataLst>
                      <p:tags r:id="rId12"/>
                    </p:custDataLst>
                  </p:nvPr>
                </p:nvSpPr>
                <p:spPr>
                  <a:xfrm>
                    <a:off x="1655" y="3430"/>
                    <a:ext cx="363" cy="363"/>
                  </a:xfrm>
                  <a:prstGeom prst="ellipse">
                    <a:avLst/>
                  </a:prstGeom>
                  <a:noFill/>
                  <a:ln w="57150" cap="sq" cmpd="sng">
                    <a:solidFill>
                      <a:schemeClr val="tx1"/>
                    </a:solidFill>
                    <a:prstDash val="solid"/>
                    <a:headEnd type="none" w="sm" len="sm"/>
                    <a:tailEnd type="none" w="sm" len="sm"/>
                  </a:ln>
                </p:spPr>
                <p:txBody>
                  <a:bodyPr wrap="none" anchor="ctr" anchorCtr="0"/>
                  <a:lstStyle/>
                  <a:p>
                    <a:pPr>
                      <a:buFontTx/>
                    </a:pPr>
                    <a:endParaRPr lang="zh-CN" altLang="en-US" sz="2400" b="1">
                      <a:latin typeface="Times New Roman" panose="02020603050405020304" pitchFamily="18" charset="0"/>
                      <a:ea typeface="宋体" panose="02010600030101010101" pitchFamily="2" charset="-122"/>
                      <a:cs typeface="Times New Roman" panose="02020603050405020304" pitchFamily="18" charset="0"/>
                    </a:endParaRPr>
                  </a:p>
                </p:txBody>
              </p:sp>
            </p:grpSp>
            <p:sp>
              <p:nvSpPr>
                <p:cNvPr id="46092" name="Line 13"/>
                <p:cNvSpPr/>
                <p:nvPr>
                  <p:custDataLst>
                    <p:tags r:id="rId13"/>
                  </p:custDataLst>
                </p:nvPr>
              </p:nvSpPr>
              <p:spPr>
                <a:xfrm flipV="1">
                  <a:off x="1655" y="960"/>
                  <a:ext cx="998" cy="1"/>
                </a:xfrm>
                <a:prstGeom prst="line">
                  <a:avLst/>
                </a:prstGeom>
                <a:ln w="57150" cap="sq" cmpd="sng">
                  <a:solidFill>
                    <a:schemeClr val="tx1"/>
                  </a:solidFill>
                  <a:prstDash val="solid"/>
                  <a:headEnd type="none" w="sm" len="sm"/>
                  <a:tailEnd type="arrow" w="med" len="med"/>
                </a:ln>
              </p:spPr>
              <p:txBody>
                <a:bodyPr/>
                <a:lstStyle/>
                <a:p/>
              </p:txBody>
            </p:sp>
            <p:sp>
              <p:nvSpPr>
                <p:cNvPr id="46093" name="Line 14"/>
                <p:cNvSpPr/>
                <p:nvPr>
                  <p:custDataLst>
                    <p:tags r:id="rId14"/>
                  </p:custDataLst>
                </p:nvPr>
              </p:nvSpPr>
              <p:spPr>
                <a:xfrm>
                  <a:off x="3379" y="935"/>
                  <a:ext cx="136" cy="0"/>
                </a:xfrm>
                <a:prstGeom prst="line">
                  <a:avLst/>
                </a:prstGeom>
                <a:ln w="57150" cap="sq" cmpd="sng">
                  <a:solidFill>
                    <a:schemeClr val="tx1"/>
                  </a:solidFill>
                  <a:prstDash val="solid"/>
                  <a:headEnd type="none" w="sm" len="sm"/>
                  <a:tailEnd type="none" w="sm" len="sm"/>
                </a:ln>
              </p:spPr>
              <p:txBody>
                <a:bodyPr/>
                <a:lstStyle/>
                <a:p/>
              </p:txBody>
            </p:sp>
            <p:sp>
              <p:nvSpPr>
                <p:cNvPr id="46094" name="Rectangle 15"/>
                <p:cNvSpPr/>
                <p:nvPr>
                  <p:custDataLst>
                    <p:tags r:id="rId15"/>
                  </p:custDataLst>
                </p:nvPr>
              </p:nvSpPr>
              <p:spPr>
                <a:xfrm>
                  <a:off x="3425" y="663"/>
                  <a:ext cx="589" cy="562"/>
                </a:xfrm>
                <a:prstGeom prst="rect">
                  <a:avLst/>
                </a:prstGeom>
                <a:noFill/>
                <a:ln w="12700">
                  <a:noFill/>
                </a:ln>
              </p:spPr>
              <p:txBody>
                <a:bodyPr anchor="ctr" anchorCtr="0"/>
                <a:lstStyle/>
                <a:p>
                  <a:pPr algn="ctr">
                    <a:buFontTx/>
                  </a:pPr>
                  <a:r>
                    <a:rPr lang="en-US" altLang="zh-CN" sz="3600" b="1">
                      <a:latin typeface="Times New Roman" panose="02020603050405020304" pitchFamily="18" charset="0"/>
                      <a:ea typeface="宋体" panose="02010600030101010101" pitchFamily="2" charset="-122"/>
                      <a:cs typeface="Times New Roman" panose="02020603050405020304" pitchFamily="18" charset="0"/>
                    </a:rPr>
                    <a:t>Br</a:t>
                  </a:r>
                  <a:endParaRPr lang="en-US" altLang="zh-CN" sz="3600" b="1" baseline="-2500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46095" name="Rectangle 16"/>
                <p:cNvSpPr/>
                <p:nvPr>
                  <p:custDataLst>
                    <p:tags r:id="rId16"/>
                  </p:custDataLst>
                </p:nvPr>
              </p:nvSpPr>
              <p:spPr>
                <a:xfrm>
                  <a:off x="3963" y="765"/>
                  <a:ext cx="1136" cy="562"/>
                </a:xfrm>
                <a:prstGeom prst="rect">
                  <a:avLst/>
                </a:prstGeom>
                <a:noFill/>
                <a:ln w="12700">
                  <a:noFill/>
                </a:ln>
              </p:spPr>
              <p:txBody>
                <a:bodyPr anchor="ctr" anchorCtr="0"/>
                <a:lstStyle/>
                <a:p>
                  <a:pPr algn="ctr">
                    <a:buFontTx/>
                  </a:pPr>
                  <a:r>
                    <a:rPr lang="en-US" altLang="zh-CN" sz="3600" b="1">
                      <a:latin typeface="Times New Roman" panose="02020603050405020304" pitchFamily="18" charset="0"/>
                      <a:ea typeface="宋体" panose="02010600030101010101" pitchFamily="2" charset="-122"/>
                      <a:cs typeface="Times New Roman" panose="02020603050405020304" pitchFamily="18" charset="0"/>
                    </a:rPr>
                    <a:t>+ HBr</a:t>
                  </a:r>
                  <a:r>
                    <a:rPr lang="zh-CN" altLang="en-US" sz="4400" b="1">
                      <a:latin typeface="Times New Roman" panose="02020603050405020304" pitchFamily="18" charset="0"/>
                      <a:ea typeface="宋体" panose="02010600030101010101" pitchFamily="2" charset="-122"/>
                      <a:cs typeface="Times New Roman" panose="02020603050405020304" pitchFamily="18" charset="0"/>
                      <a:sym typeface="+mn-ea"/>
                    </a:rPr>
                    <a:t>↑</a:t>
                  </a:r>
                  <a:endParaRPr lang="zh-CN" altLang="en-US" sz="4400" b="1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endParaRPr>
                </a:p>
                <a:p>
                  <a:pPr algn="ctr">
                    <a:buFontTx/>
                  </a:pPr>
                  <a:endParaRPr lang="zh-CN" altLang="en-US" sz="4400" b="1" baseline="-2500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46096" name="Rectangle 17"/>
                <p:cNvSpPr/>
                <p:nvPr>
                  <p:custDataLst>
                    <p:tags r:id="rId17"/>
                  </p:custDataLst>
                </p:nvPr>
              </p:nvSpPr>
              <p:spPr>
                <a:xfrm>
                  <a:off x="1645" y="613"/>
                  <a:ext cx="952" cy="318"/>
                </a:xfrm>
                <a:prstGeom prst="rect">
                  <a:avLst/>
                </a:prstGeom>
                <a:noFill/>
                <a:ln w="12700">
                  <a:noFill/>
                </a:ln>
              </p:spPr>
              <p:txBody>
                <a:bodyPr anchor="ctr" anchorCtr="0"/>
                <a:lstStyle/>
                <a:p>
                  <a:pPr algn="ctr">
                    <a:buFontTx/>
                  </a:pPr>
                  <a:r>
                    <a:rPr lang="en-US" altLang="zh-CN" sz="2800" b="1">
                      <a:latin typeface="Times New Roman" panose="02020603050405020304" pitchFamily="18" charset="0"/>
                      <a:ea typeface="宋体" panose="02010600030101010101" pitchFamily="2" charset="-122"/>
                      <a:cs typeface="Times New Roman" panose="02020603050405020304" pitchFamily="18" charset="0"/>
                    </a:rPr>
                    <a:t>FeBr</a:t>
                  </a:r>
                  <a:r>
                    <a:rPr lang="en-US" altLang="zh-CN" sz="2800" b="1" baseline="-25000">
                      <a:latin typeface="Times New Roman" panose="02020603050405020304" pitchFamily="18" charset="0"/>
                      <a:ea typeface="宋体" panose="02010600030101010101" pitchFamily="2" charset="-122"/>
                      <a:cs typeface="Times New Roman" panose="02020603050405020304" pitchFamily="18" charset="0"/>
                    </a:rPr>
                    <a:t>3</a:t>
                  </a:r>
                  <a:endParaRPr lang="en-US" altLang="zh-CN" sz="2800" b="1" baseline="-2500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endParaRPr>
                </a:p>
              </p:txBody>
            </p:sp>
          </p:grpSp>
        </p:grpSp>
        <p:sp>
          <p:nvSpPr>
            <p:cNvPr id="10" name="文本框 9"/>
            <p:cNvSpPr txBox="1"/>
            <p:nvPr>
              <p:custDataLst>
                <p:tags r:id="rId18"/>
              </p:custDataLst>
            </p:nvPr>
          </p:nvSpPr>
          <p:spPr>
            <a:xfrm>
              <a:off x="10351" y="7107"/>
              <a:ext cx="1414" cy="82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00000"/>
                </a:lnSpc>
                <a:spcAft>
                  <a:spcPct val="0"/>
                </a:spcAft>
              </a:pPr>
              <a:r>
                <a:rPr lang="zh-CN" altLang="en-US" sz="2800" b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  <a:sym typeface="+mn-ea"/>
                </a:rPr>
                <a:t>溴苯</a:t>
              </a:r>
              <a:endParaRPr lang="zh-CN" altLang="en-US" sz="2800" b="1" kern="10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endParaRPr>
            </a:p>
          </p:txBody>
        </p:sp>
      </p:grpSp>
      <p:sp>
        <p:nvSpPr>
          <p:cNvPr id="27" name="文本框 26"/>
          <p:cNvSpPr txBox="1"/>
          <p:nvPr>
            <p:custDataLst>
              <p:tags r:id="rId19"/>
            </p:custDataLst>
          </p:nvPr>
        </p:nvSpPr>
        <p:spPr>
          <a:xfrm>
            <a:off x="7247890" y="2915920"/>
            <a:ext cx="4993005" cy="568325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ctr"/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黑体" panose="02010609060101010101" pitchFamily="49" charset="-122"/>
                <a:sym typeface="Times New Roman" panose="02020603050405020304" pitchFamily="18" charset="0"/>
              </a:rPr>
              <a:t>无色液体，不溶于水，密度比水大</a:t>
            </a:r>
            <a:endParaRPr kumimoji="0" lang="zh-CN" altLang="en-US" sz="2400" b="1" i="0" u="none" strike="noStrike" kern="1200" cap="none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黑体" panose="02010609060101010101" pitchFamily="49" charset="-122"/>
              <a:sym typeface="Times New Roman" panose="02020603050405020304" pitchFamily="18" charset="0"/>
            </a:endParaRPr>
          </a:p>
        </p:txBody>
      </p:sp>
      <p:grpSp>
        <p:nvGrpSpPr>
          <p:cNvPr id="8" name="组合 7"/>
          <p:cNvGrpSpPr/>
          <p:nvPr>
            <p:custDataLst>
              <p:tags r:id="rId20"/>
            </p:custDataLst>
          </p:nvPr>
        </p:nvGrpSpPr>
        <p:grpSpPr>
          <a:xfrm>
            <a:off x="3447415" y="2486660"/>
            <a:ext cx="2860040" cy="951230"/>
            <a:chOff x="3848" y="4523"/>
            <a:chExt cx="4504" cy="1498"/>
          </a:xfrm>
        </p:grpSpPr>
        <p:cxnSp>
          <p:nvCxnSpPr>
            <p:cNvPr id="40" name="直接箭头连接符 39"/>
            <p:cNvCxnSpPr/>
            <p:nvPr>
              <p:custDataLst>
                <p:tags r:id="rId21"/>
              </p:custDataLst>
            </p:nvPr>
          </p:nvCxnSpPr>
          <p:spPr>
            <a:xfrm>
              <a:off x="5229" y="4523"/>
              <a:ext cx="509" cy="596"/>
            </a:xfrm>
            <a:prstGeom prst="straightConnector1">
              <a:avLst/>
            </a:prstGeom>
            <a:ln w="28575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1" name="文本框 40"/>
            <p:cNvSpPr txBox="1"/>
            <p:nvPr>
              <p:custDataLst>
                <p:tags r:id="rId22"/>
              </p:custDataLst>
            </p:nvPr>
          </p:nvSpPr>
          <p:spPr>
            <a:xfrm>
              <a:off x="3848" y="5134"/>
              <a:ext cx="4504" cy="88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noAutofit/>
            </a:bodyPr>
            <a:lstStyle/>
            <a:p>
              <a:pPr algn="l"/>
              <a:r>
                <a:rPr lang="zh-CN" altLang="en-US" sz="2400" b="1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+mn-ea"/>
                </a:rPr>
                <a:t>液溴</a:t>
              </a:r>
              <a:r>
                <a:rPr lang="zh-CN" altLang="en-US" sz="2400" b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+mn-ea"/>
                </a:rPr>
                <a:t>（不能用溴水）</a:t>
              </a:r>
              <a:endParaRPr lang="zh-CN" altLang="en-US" sz="2400" b="1" err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微软雅黑" panose="020B0503020204020204" charset="-122"/>
                <a:sym typeface="+mn-ea"/>
              </a:endParaRPr>
            </a:p>
          </p:txBody>
        </p:sp>
      </p:grpSp>
      <p:cxnSp>
        <p:nvCxnSpPr>
          <p:cNvPr id="16" name="直接箭头连接符 15"/>
          <p:cNvCxnSpPr/>
          <p:nvPr>
            <p:custDataLst>
              <p:tags r:id="rId23"/>
            </p:custDataLst>
          </p:nvPr>
        </p:nvCxnSpPr>
        <p:spPr>
          <a:xfrm flipH="1">
            <a:off x="5796280" y="1287780"/>
            <a:ext cx="398780" cy="534035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文本框 16"/>
          <p:cNvSpPr txBox="1"/>
          <p:nvPr>
            <p:custDataLst>
              <p:tags r:id="rId24"/>
            </p:custDataLst>
          </p:nvPr>
        </p:nvSpPr>
        <p:spPr>
          <a:xfrm>
            <a:off x="4946650" y="814070"/>
            <a:ext cx="3613785" cy="74993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noAutofit/>
          </a:bodyPr>
          <a:lstStyle/>
          <a:p>
            <a:pPr algn="l"/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用铁粉</a:t>
            </a:r>
            <a:r>
              <a:rPr lang="zh-CN" altLang="en-US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或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FeBr</a:t>
            </a:r>
            <a:r>
              <a:rPr lang="zh-CN" altLang="en-US" sz="2400" b="1" baseline="-25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3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作催化剂</a:t>
            </a:r>
            <a:endParaRPr lang="zh-CN" altLang="en-US" sz="24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9217" name="对象 189449">
            <a:hlinkClick r:id="rId25" action="ppaction://hlinkfile"/>
          </p:cNvPr>
          <p:cNvGraphicFramePr>
            <a:graphicFrameLocks noChangeAspect="1"/>
          </p:cNvGraphicFramePr>
          <p:nvPr>
            <p:custDataLst>
              <p:tags r:id="rId26"/>
            </p:custDataLst>
          </p:nvPr>
        </p:nvGraphicFramePr>
        <p:xfrm>
          <a:off x="2524760" y="3620453"/>
          <a:ext cx="7197725" cy="3011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1" name="" r:id="rId27" imgW="6057900" imgH="4429125" progId="Paint.Picture">
                  <p:embed/>
                </p:oleObj>
              </mc:Choice>
              <mc:Fallback>
                <p:oleObj name="" r:id="rId27" imgW="6057900" imgH="4429125" progId="Paint.Picture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28"/>
                      <a:srcRect l="23077" r="3847"/>
                      <a:stretch>
                        <a:fillRect/>
                      </a:stretch>
                    </p:blipFill>
                    <p:spPr>
                      <a:xfrm>
                        <a:off x="2524760" y="3620453"/>
                        <a:ext cx="7197725" cy="301148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554" name="文本框 23553"/>
          <p:cNvSpPr txBox="1"/>
          <p:nvPr>
            <p:custDataLst>
              <p:tags r:id="rId29"/>
            </p:custDataLst>
          </p:nvPr>
        </p:nvSpPr>
        <p:spPr>
          <a:xfrm>
            <a:off x="7774623" y="5815965"/>
            <a:ext cx="1947862" cy="520700"/>
          </a:xfrm>
          <a:prstGeom prst="rect">
            <a:avLst/>
          </a:prstGeom>
          <a:solidFill>
            <a:srgbClr val="8ED7FF"/>
          </a:solidFill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en-US" altLang="zh-CN" sz="2800" b="1">
                <a:solidFill>
                  <a:srgbClr val="0000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NaOH</a:t>
            </a:r>
            <a:r>
              <a:rPr lang="zh-CN" altLang="en-US" sz="2800" b="1">
                <a:solidFill>
                  <a:srgbClr val="0000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溶液</a:t>
            </a:r>
            <a:endParaRPr lang="zh-CN" altLang="en-US" sz="2800" b="1">
              <a:solidFill>
                <a:srgbClr val="0000CC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11" name="组合 10"/>
          <p:cNvGrpSpPr/>
          <p:nvPr>
            <p:custDataLst>
              <p:tags r:id="rId30"/>
            </p:custDataLst>
          </p:nvPr>
        </p:nvGrpSpPr>
        <p:grpSpPr>
          <a:xfrm>
            <a:off x="4774248" y="3795078"/>
            <a:ext cx="1863725" cy="919162"/>
            <a:chOff x="4305" y="2904"/>
            <a:chExt cx="2854" cy="1446"/>
          </a:xfrm>
        </p:grpSpPr>
        <p:grpSp>
          <p:nvGrpSpPr>
            <p:cNvPr id="7189" name="组合 23555"/>
            <p:cNvGrpSpPr/>
            <p:nvPr>
              <p:custDataLst>
                <p:tags r:id="rId31"/>
              </p:custDataLst>
            </p:nvPr>
          </p:nvGrpSpPr>
          <p:grpSpPr>
            <a:xfrm>
              <a:off x="4305" y="2904"/>
              <a:ext cx="897" cy="1446"/>
              <a:chOff x="-319" y="-118"/>
              <a:chExt cx="841" cy="1857"/>
            </a:xfrm>
          </p:grpSpPr>
          <p:sp>
            <p:nvSpPr>
              <p:cNvPr id="23557" name="右大括号 23556"/>
              <p:cNvSpPr/>
              <p:nvPr>
                <p:custDataLst>
                  <p:tags r:id="rId32"/>
                </p:custDataLst>
              </p:nvPr>
            </p:nvSpPr>
            <p:spPr>
              <a:xfrm>
                <a:off x="-319" y="-118"/>
                <a:ext cx="209" cy="1533"/>
              </a:xfrm>
              <a:prstGeom prst="rightBrace">
                <a:avLst>
                  <a:gd name="adj1" fmla="val 45821"/>
                  <a:gd name="adj2" fmla="val 50000"/>
                </a:avLst>
              </a:prstGeom>
              <a:ln w="28575" cmpd="sng">
                <a:solidFill>
                  <a:srgbClr val="0000CC"/>
                </a:solidFill>
                <a:prstDash val="solid"/>
                <a:headEnd type="none" w="med" len="med"/>
                <a:tailEnd type="none" w="med" len="med"/>
              </a:ln>
            </p:spPr>
            <p:style>
              <a:lnRef idx="1">
                <a:schemeClr val="accent5"/>
              </a:lnRef>
              <a:fillRef idx="0">
                <a:schemeClr val="accent5"/>
              </a:fillRef>
              <a:effectRef idx="0">
                <a:schemeClr val="accent5"/>
              </a:effectRef>
              <a:fontRef idx="minor">
                <a:schemeClr val="tx1"/>
              </a:fontRef>
            </p:style>
            <p:txBody>
              <a:bodyPr/>
              <a:lstStyle/>
              <a:p>
                <a:pPr fontAlgn="base"/>
                <a:endParaRPr lang="zh-CN" altLang="en-US" strike="noStrike" noProof="1">
                  <a:solidFill>
                    <a:srgbClr val="0000CC"/>
                  </a:solidFill>
                </a:endParaRPr>
              </a:p>
            </p:txBody>
          </p:sp>
          <p:sp>
            <p:nvSpPr>
              <p:cNvPr id="7191" name="文本框 23557"/>
              <p:cNvSpPr txBox="1"/>
              <p:nvPr>
                <p:custDataLst>
                  <p:tags r:id="rId33"/>
                </p:custDataLst>
              </p:nvPr>
            </p:nvSpPr>
            <p:spPr>
              <a:xfrm>
                <a:off x="324" y="790"/>
                <a:ext cx="198" cy="949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 anchorCtr="0">
                <a:spAutoFit/>
              </a:bodyPr>
              <a:lstStyle/>
              <a:p>
                <a:endParaRPr lang="zh-CN" altLang="en-US" sz="3200" b="1">
                  <a:solidFill>
                    <a:srgbClr val="FF0000"/>
                  </a:solidFill>
                  <a:latin typeface="Garamond" panose="02020404030301010803" pitchFamily="18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7192" name="矩形 23558"/>
            <p:cNvSpPr/>
            <p:nvPr>
              <p:custDataLst>
                <p:tags r:id="rId34"/>
              </p:custDataLst>
            </p:nvPr>
          </p:nvSpPr>
          <p:spPr>
            <a:xfrm>
              <a:off x="4530" y="3018"/>
              <a:ext cx="2629" cy="91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lstStyle/>
            <a:p>
              <a:r>
                <a:rPr lang="zh-CN" altLang="en-US" sz="3200" b="1">
                  <a:solidFill>
                    <a:srgbClr val="0000CC"/>
                  </a:solidFill>
                  <a:latin typeface="Verdana" panose="020B0604030504040204" pitchFamily="34" charset="0"/>
                  <a:ea typeface="黑体" panose="02010609060101010101" pitchFamily="49" charset="-122"/>
                </a:rPr>
                <a:t>作用？</a:t>
              </a:r>
              <a:endParaRPr lang="zh-CN" altLang="en-US" sz="3200" b="1">
                <a:solidFill>
                  <a:srgbClr val="0000CC"/>
                </a:solidFill>
                <a:latin typeface="Verdana" panose="020B0604030504040204" pitchFamily="34" charset="0"/>
                <a:ea typeface="黑体" panose="02010609060101010101" pitchFamily="49" charset="-122"/>
              </a:endParaRPr>
            </a:p>
          </p:txBody>
        </p:sp>
      </p:grpSp>
      <p:sp>
        <p:nvSpPr>
          <p:cNvPr id="6" name="圆角矩形标注 5"/>
          <p:cNvSpPr/>
          <p:nvPr>
            <p:custDataLst>
              <p:tags r:id="rId35"/>
            </p:custDataLst>
          </p:nvPr>
        </p:nvSpPr>
        <p:spPr>
          <a:xfrm>
            <a:off x="7200265" y="4457065"/>
            <a:ext cx="2751455" cy="1128395"/>
          </a:xfrm>
          <a:prstGeom prst="wedgeRoundRectCallout">
            <a:avLst>
              <a:gd name="adj1" fmla="val 11885"/>
              <a:gd name="adj2" fmla="val 70096"/>
              <a:gd name="adj3" fmla="val 16667"/>
            </a:avLst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lnSpc>
                <a:spcPct val="120000"/>
              </a:lnSpc>
            </a:pPr>
            <a:r>
              <a:rPr lang="zh-CN" altLang="en-US" sz="2400" b="1" strike="noStrike" noProof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吸收并除去挥发出来的</a:t>
            </a:r>
            <a:r>
              <a:rPr lang="en-US" altLang="zh-CN" sz="2400" b="1" strike="noStrike" noProof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HBr</a:t>
            </a:r>
            <a:r>
              <a:rPr lang="zh-CN" altLang="en-US" sz="2400" b="1" strike="noStrike" noProof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和溴单质</a:t>
            </a:r>
            <a:endParaRPr lang="zh-CN" altLang="en-US" sz="2400" b="1" strike="noStrike" noProof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14" name="圆角矩形标注 13"/>
          <p:cNvSpPr/>
          <p:nvPr>
            <p:custDataLst>
              <p:tags r:id="rId36"/>
            </p:custDataLst>
          </p:nvPr>
        </p:nvSpPr>
        <p:spPr>
          <a:xfrm>
            <a:off x="6423660" y="3795078"/>
            <a:ext cx="3167063" cy="596900"/>
          </a:xfrm>
          <a:prstGeom prst="wedgeRoundRectCallout">
            <a:avLst>
              <a:gd name="adj1" fmla="val -64303"/>
              <a:gd name="adj2" fmla="val 33163"/>
              <a:gd name="adj3" fmla="val 16667"/>
            </a:avLst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r>
              <a:rPr lang="zh-CN" altLang="en-US" sz="2800" b="1" strike="noStrike" noProof="1">
                <a:solidFill>
                  <a:srgbClr val="FF0000"/>
                </a:solidFill>
                <a:latin typeface="Verdana" panose="020B0604030504040204" pitchFamily="34" charset="0"/>
                <a:ea typeface="黑体" panose="02010609060101010101" pitchFamily="49" charset="-122"/>
                <a:sym typeface="+mn-ea"/>
              </a:rPr>
              <a:t>导气、冷凝、回流</a:t>
            </a:r>
            <a:endParaRPr lang="zh-CN" altLang="en-US" sz="2800" b="1" strike="noStrike" noProof="1">
              <a:solidFill>
                <a:srgbClr val="FF0000"/>
              </a:solidFill>
              <a:latin typeface="Verdana" panose="020B0604030504040204" pitchFamily="34" charset="0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18" name="流程图: 联系 17"/>
          <p:cNvSpPr/>
          <p:nvPr>
            <p:custDataLst>
              <p:tags r:id="rId37"/>
            </p:custDataLst>
          </p:nvPr>
        </p:nvSpPr>
        <p:spPr>
          <a:xfrm>
            <a:off x="6728460" y="5815965"/>
            <a:ext cx="473075" cy="363538"/>
          </a:xfrm>
          <a:prstGeom prst="flowChartConnector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19" name="圆角矩形标注 18"/>
          <p:cNvSpPr/>
          <p:nvPr>
            <p:custDataLst>
              <p:tags r:id="rId38"/>
            </p:custDataLst>
          </p:nvPr>
        </p:nvSpPr>
        <p:spPr>
          <a:xfrm>
            <a:off x="5339398" y="5255578"/>
            <a:ext cx="1389063" cy="560388"/>
          </a:xfrm>
          <a:prstGeom prst="wedgeRoundRectCallout">
            <a:avLst>
              <a:gd name="adj1" fmla="val 64311"/>
              <a:gd name="adj2" fmla="val 82766"/>
              <a:gd name="adj3" fmla="val 16667"/>
            </a:avLst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lnSpc>
                <a:spcPct val="120000"/>
              </a:lnSpc>
            </a:pPr>
            <a:r>
              <a:rPr lang="zh-CN" altLang="en-US" sz="2400" b="1" strike="noStrike" noProof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防倒吸</a:t>
            </a:r>
            <a:endParaRPr lang="zh-CN" altLang="en-US" sz="2400" b="1" strike="noStrike" noProof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7" name="文本框 6"/>
          <p:cNvSpPr txBox="1"/>
          <p:nvPr>
            <p:custDataLst>
              <p:tags r:id="rId39"/>
            </p:custDataLst>
          </p:nvPr>
        </p:nvSpPr>
        <p:spPr>
          <a:xfrm>
            <a:off x="423968" y="817878"/>
            <a:ext cx="2151380" cy="542925"/>
          </a:xfrm>
          <a:prstGeom prst="rect">
            <a:avLst/>
          </a:prstGeom>
          <a:solidFill>
            <a:srgbClr val="F7FD9D"/>
          </a:solidFill>
          <a:ln w="9525">
            <a:noFill/>
          </a:ln>
        </p:spPr>
        <p:txBody>
          <a:bodyPr wrap="square">
            <a:spAutoFit/>
          </a:bodyPr>
          <a:lstStyle/>
          <a:p>
            <a:pPr indent="0" fontAlgn="auto"/>
            <a:r>
              <a:rPr lang="en-US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②</a:t>
            </a:r>
            <a:r>
              <a:rPr lang="zh-CN" altLang="en-US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取代</a:t>
            </a:r>
            <a:r>
              <a:rPr lang="zh-CN" sz="2800" b="1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反应</a:t>
            </a:r>
            <a:endParaRPr lang="zh-CN" sz="2800" b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 fontAlgn="auto"/>
            <a:endParaRPr lang="zh-CN" altLang="en-US" sz="135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7" grpId="0"/>
      <p:bldP spid="17" grpId="0"/>
      <p:bldP spid="14" grpId="0" animBg="1"/>
      <p:bldP spid="6" grpId="0" animBg="1"/>
      <p:bldP spid="23554" grpId="0" animBg="1"/>
      <p:bldP spid="18" grpId="0" animBg="1"/>
      <p:bldP spid="1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217" name="对象 189449">
            <a:hlinkClick r:id="rId1" action="ppaction://hlinkfile"/>
          </p:cNvPr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1812925" y="1425575"/>
          <a:ext cx="8709660" cy="383095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2" name="" r:id="rId3" imgW="6057900" imgH="4429125" progId="Paint.Picture">
                  <p:embed/>
                </p:oleObj>
              </mc:Choice>
              <mc:Fallback>
                <p:oleObj name="" r:id="rId3" imgW="6057900" imgH="4429125" progId="Paint.Picture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4"/>
                      <a:srcRect l="23077" r="3847"/>
                      <a:stretch>
                        <a:fillRect/>
                      </a:stretch>
                    </p:blipFill>
                    <p:spPr>
                      <a:xfrm>
                        <a:off x="1812925" y="1425575"/>
                        <a:ext cx="8709660" cy="383095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9219" name="图片 7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0" y="0"/>
            <a:ext cx="1225550" cy="171640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20" name="文本框 2"/>
          <p:cNvSpPr txBox="1"/>
          <p:nvPr>
            <p:custDataLst>
              <p:tags r:id="rId7"/>
            </p:custDataLst>
          </p:nvPr>
        </p:nvSpPr>
        <p:spPr>
          <a:xfrm>
            <a:off x="1466850" y="129540"/>
            <a:ext cx="10725150" cy="133794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noAutofit/>
          </a:bodyPr>
          <a:lstStyle/>
          <a:p>
            <a:pPr>
              <a:lnSpc>
                <a:spcPct val="100000"/>
              </a:lnSpc>
              <a:spcBef>
                <a:spcPct val="50000"/>
              </a:spcBef>
            </a:pPr>
            <a:endParaRPr lang="en-US" altLang="zh-CN" sz="28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1508" name="Picture 1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 r:link="rId10"/>
          <a:stretch>
            <a:fillRect/>
          </a:stretch>
        </p:blipFill>
        <p:spPr>
          <a:xfrm>
            <a:off x="2252345" y="1172845"/>
            <a:ext cx="7831455" cy="417893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>
            <p:custDataLst>
              <p:tags r:id="rId11"/>
            </p:custDataLst>
          </p:nvPr>
        </p:nvSpPr>
        <p:spPr>
          <a:xfrm>
            <a:off x="1466533" y="5497513"/>
            <a:ext cx="3706812" cy="103886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Arial" panose="020B0604020202020204" pitchFamily="34" charset="0"/>
              </a:rPr>
              <a:t>【除杂】</a:t>
            </a:r>
            <a:r>
              <a:rPr lang="en-US" altLang="zh-CN"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Arial" panose="020B0604020202020204" pitchFamily="34" charset="0"/>
              </a:rPr>
              <a:t>①</a:t>
            </a:r>
            <a:r>
              <a:rPr lang="en-US" altLang="zh-CN" sz="2800" b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Cl</a:t>
            </a:r>
            <a:r>
              <a:rPr lang="en-US" altLang="zh-CN" sz="2800" b="1" baseline="-25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2</a:t>
            </a:r>
            <a:r>
              <a:rPr lang="en-US" altLang="zh-CN" sz="2800" b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(HCl)</a:t>
            </a:r>
            <a:r>
              <a:rPr lang="zh-CN" altLang="en-US" sz="2800" b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：</a:t>
            </a:r>
            <a:endParaRPr lang="zh-CN" altLang="en-US" sz="2800" b="1">
              <a:solidFill>
                <a:schemeClr val="tx1"/>
              </a:solidFill>
              <a:latin typeface="Calibri" panose="020F050202020403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  <a:p>
            <a:pPr>
              <a:lnSpc>
                <a:spcPct val="110000"/>
              </a:lnSpc>
            </a:pPr>
            <a:r>
              <a:rPr lang="en-US" altLang="zh-CN"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Arial" panose="020B0604020202020204" pitchFamily="34" charset="0"/>
              </a:rPr>
              <a:t>        ②</a:t>
            </a:r>
            <a:r>
              <a:rPr lang="en-US" altLang="zh-CN" sz="2800" b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HCl(Cl</a:t>
            </a:r>
            <a:r>
              <a:rPr lang="en-US" altLang="zh-CN" sz="2800" b="1" baseline="-25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2</a:t>
            </a:r>
            <a:r>
              <a:rPr lang="en-US" altLang="zh-CN" sz="2800" b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)</a:t>
            </a:r>
            <a:r>
              <a:rPr lang="zh-CN" altLang="en-US" sz="2800" b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：</a:t>
            </a:r>
            <a:endParaRPr lang="zh-CN" altLang="en-US" sz="2800" b="1" baseline="-25000">
              <a:solidFill>
                <a:schemeClr val="tx1"/>
              </a:solidFill>
              <a:latin typeface="Calibri" panose="020F050202020403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5" name="文本框 4"/>
          <p:cNvSpPr txBox="1"/>
          <p:nvPr>
            <p:custDataLst>
              <p:tags r:id="rId12"/>
            </p:custDataLst>
          </p:nvPr>
        </p:nvSpPr>
        <p:spPr>
          <a:xfrm>
            <a:off x="4609465" y="5547043"/>
            <a:ext cx="259715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饱和</a:t>
            </a:r>
            <a:r>
              <a:rPr lang="en-US" altLang="zh-CN" sz="2800" b="1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NaCl</a:t>
            </a:r>
            <a:r>
              <a:rPr lang="zh-CN" altLang="en-US" sz="2800" b="1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溶液</a:t>
            </a:r>
            <a:endParaRPr lang="zh-CN" altLang="en-US" sz="2800" b="1">
              <a:solidFill>
                <a:srgbClr val="FF0000"/>
              </a:solidFill>
              <a:latin typeface="Calibri" panose="020F050202020403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6" name="文本框 5"/>
          <p:cNvSpPr txBox="1"/>
          <p:nvPr>
            <p:custDataLst>
              <p:tags r:id="rId13"/>
            </p:custDataLst>
          </p:nvPr>
        </p:nvSpPr>
        <p:spPr>
          <a:xfrm>
            <a:off x="4609465" y="5985193"/>
            <a:ext cx="201612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CCl</a:t>
            </a:r>
            <a:r>
              <a:rPr lang="en-US" altLang="zh-CN" sz="2800" b="1" baseline="-2500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4</a:t>
            </a:r>
            <a:r>
              <a:rPr lang="zh-CN" altLang="en-US" sz="2800" b="1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溶液</a:t>
            </a:r>
            <a:endParaRPr lang="zh-CN" altLang="en-US" sz="2800" b="1" baseline="-25000">
              <a:solidFill>
                <a:srgbClr val="FF0000"/>
              </a:solidFill>
              <a:latin typeface="Calibri" panose="020F050202020403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2" name="文本框 1"/>
          <p:cNvSpPr txBox="1"/>
          <p:nvPr>
            <p:custDataLst>
              <p:tags r:id="rId14"/>
            </p:custDataLst>
          </p:nvPr>
        </p:nvSpPr>
        <p:spPr>
          <a:xfrm>
            <a:off x="1650365" y="117475"/>
            <a:ext cx="10357485" cy="106680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ct val="100000"/>
              </a:lnSpc>
              <a:spcBef>
                <a:spcPct val="50000"/>
              </a:spcBef>
            </a:pP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如图装置：若锥形瓶中有</a:t>
            </a:r>
            <a:r>
              <a:rPr lang="zh-CN" altLang="en-US" sz="280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浅黄色沉淀</a:t>
            </a: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，则可以证明苯与液溴发生取代反应而不是加成反应，为什么？</a:t>
            </a:r>
            <a:endParaRPr lang="zh-CN" altLang="en-US" sz="28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>
            <p:custDataLst>
              <p:tags r:id="rId1"/>
            </p:custDataLst>
          </p:nvPr>
        </p:nvSpPr>
        <p:spPr>
          <a:xfrm>
            <a:off x="308697" y="2845587"/>
            <a:ext cx="549084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tabLst>
                <a:tab pos="2070100" algn="l"/>
              </a:tabLst>
            </a:pPr>
            <a:r>
              <a:rPr lang="zh-CN" altLang="en-US" sz="3200" b="1" kern="10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思考：如何获得纯净的溴苯？</a:t>
            </a:r>
            <a:endParaRPr lang="zh-CN" altLang="en-US" sz="3200" b="1" kern="100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1" name="矩形 40"/>
          <p:cNvSpPr/>
          <p:nvPr>
            <p:custDataLst>
              <p:tags r:id="rId2"/>
            </p:custDataLst>
          </p:nvPr>
        </p:nvSpPr>
        <p:spPr>
          <a:xfrm>
            <a:off x="347894" y="3828480"/>
            <a:ext cx="1572285" cy="1569660"/>
          </a:xfrm>
          <a:prstGeom prst="rect">
            <a:avLst/>
          </a:prstGeom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24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产物中可能</a:t>
            </a:r>
            <a:r>
              <a:rPr lang="zh-CN" altLang="en-US" sz="2400" b="1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含有</a:t>
            </a:r>
            <a:r>
              <a:rPr lang="zh-CN" altLang="en-US" sz="2400" b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溴</a:t>
            </a:r>
            <a:r>
              <a:rPr lang="zh-CN" altLang="en-US" sz="24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苯</a:t>
            </a:r>
            <a:r>
              <a:rPr lang="zh-CN" altLang="en-US" sz="2400" b="1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、</a:t>
            </a:r>
            <a:r>
              <a:rPr lang="zh-CN" altLang="en-US" sz="2400" b="1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苯</a:t>
            </a:r>
            <a:r>
              <a:rPr lang="zh-CN" altLang="en-US" sz="2400" b="1" smtClean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、</a:t>
            </a:r>
            <a:endParaRPr lang="en-US" altLang="zh-CN" sz="2400" b="1" smtClean="0">
              <a:solidFill>
                <a:srgbClr val="0000CC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algn="ctr"/>
            <a:r>
              <a:rPr lang="zh-CN" altLang="zh-CN" sz="2400" b="1" smtClean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HBr</a:t>
            </a:r>
            <a:r>
              <a:rPr lang="zh-CN" altLang="en-US" sz="2400" b="1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和</a:t>
            </a:r>
            <a:r>
              <a:rPr lang="zh-CN" altLang="zh-CN" sz="2400" b="1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Br</a:t>
            </a:r>
            <a:r>
              <a:rPr lang="zh-CN" altLang="zh-CN" sz="2400" b="1" baseline="-2500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2</a:t>
            </a:r>
            <a:endParaRPr lang="zh-CN" altLang="zh-CN" sz="2400" b="1" baseline="-25000">
              <a:solidFill>
                <a:srgbClr val="0000CC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grpSp>
        <p:nvGrpSpPr>
          <p:cNvPr id="42" name="组合 41"/>
          <p:cNvGrpSpPr/>
          <p:nvPr>
            <p:custDataLst>
              <p:tags r:id="rId3"/>
            </p:custDataLst>
          </p:nvPr>
        </p:nvGrpSpPr>
        <p:grpSpPr>
          <a:xfrm>
            <a:off x="1920179" y="3776576"/>
            <a:ext cx="1725798" cy="1277273"/>
            <a:chOff x="3195965" y="2233320"/>
            <a:chExt cx="1725798" cy="1277273"/>
          </a:xfrm>
        </p:grpSpPr>
        <p:cxnSp>
          <p:nvCxnSpPr>
            <p:cNvPr id="43" name="直接箭头连接符 42"/>
            <p:cNvCxnSpPr/>
            <p:nvPr>
              <p:custDataLst>
                <p:tags r:id="rId4"/>
              </p:custDataLst>
            </p:nvPr>
          </p:nvCxnSpPr>
          <p:spPr>
            <a:xfrm>
              <a:off x="3212609" y="3018269"/>
              <a:ext cx="1709154" cy="6574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stealth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矩形 43"/>
            <p:cNvSpPr/>
            <p:nvPr>
              <p:custDataLst>
                <p:tags r:id="rId5"/>
              </p:custDataLst>
            </p:nvPr>
          </p:nvSpPr>
          <p:spPr>
            <a:xfrm>
              <a:off x="3195965" y="2233320"/>
              <a:ext cx="962149" cy="1277273"/>
            </a:xfrm>
            <a:prstGeom prst="rect">
              <a:avLst/>
            </a:prstGeom>
            <a:ln w="19050">
              <a:noFill/>
            </a:ln>
          </p:spPr>
          <p:txBody>
            <a:bodyPr wrap="square">
              <a:spAutoFit/>
            </a:bodyPr>
            <a:lstStyle/>
            <a:p>
              <a:r>
                <a:rPr lang="zh-CN" altLang="en-US" sz="2400" b="1" smtClean="0"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rPr>
                <a:t>试剂：</a:t>
              </a:r>
              <a:endParaRPr lang="en-US" altLang="zh-CN" sz="2400" b="1" smtClean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endParaRPr>
            </a:p>
            <a:p>
              <a:r>
                <a:rPr lang="zh-CN" altLang="en-US" sz="2400" b="1" smtClean="0"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rPr>
                <a:t>操作：</a:t>
              </a:r>
              <a:endParaRPr lang="en-US" altLang="zh-CN" sz="2400" b="1" smtClean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endParaRPr>
            </a:p>
            <a:p>
              <a:pPr>
                <a:spcBef>
                  <a:spcPts val="600"/>
                </a:spcBef>
              </a:pPr>
              <a:r>
                <a:rPr lang="zh-CN" altLang="en-US" sz="2400" b="1" smtClean="0"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rPr>
                <a:t>目的：</a:t>
              </a:r>
              <a:endParaRPr lang="zh-CN" altLang="zh-CN" sz="2400" b="1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45" name="矩形 44"/>
          <p:cNvSpPr/>
          <p:nvPr>
            <p:custDataLst>
              <p:tags r:id="rId6"/>
            </p:custDataLst>
          </p:nvPr>
        </p:nvSpPr>
        <p:spPr>
          <a:xfrm>
            <a:off x="2659502" y="3776577"/>
            <a:ext cx="1108132" cy="1277273"/>
          </a:xfrm>
          <a:prstGeom prst="rect">
            <a:avLst/>
          </a:prstGeom>
          <a:ln w="19050">
            <a:noFill/>
          </a:ln>
        </p:spPr>
        <p:txBody>
          <a:bodyPr wrap="square">
            <a:spAutoFit/>
          </a:bodyPr>
          <a:lstStyle/>
          <a:p>
            <a:r>
              <a:rPr lang="zh-CN" altLang="en-US" sz="2400" b="1" smtClean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水</a:t>
            </a:r>
            <a:endParaRPr lang="en-US" altLang="zh-CN" sz="2400" b="1" smtClean="0">
              <a:solidFill>
                <a:srgbClr val="0000CC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r>
              <a:rPr lang="zh-CN" altLang="en-US" sz="2400" b="1" smtClean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分液</a:t>
            </a:r>
            <a:endParaRPr lang="en-US" altLang="zh-CN" sz="2400" b="1" smtClean="0">
              <a:solidFill>
                <a:srgbClr val="0000CC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>
              <a:spcBef>
                <a:spcPts val="600"/>
              </a:spcBef>
            </a:pPr>
            <a:r>
              <a:rPr lang="zh-CN" altLang="en-US" sz="2400" b="1" smtClean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除</a:t>
            </a:r>
            <a:r>
              <a:rPr lang="en-US" altLang="zh-CN" sz="2400" b="1" err="1" smtClean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HBr</a:t>
            </a:r>
            <a:endParaRPr lang="zh-CN" altLang="zh-CN" sz="2400" b="1">
              <a:solidFill>
                <a:srgbClr val="0000CC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grpSp>
        <p:nvGrpSpPr>
          <p:cNvPr id="46" name="组合 45"/>
          <p:cNvGrpSpPr/>
          <p:nvPr>
            <p:custDataLst>
              <p:tags r:id="rId7"/>
            </p:custDataLst>
          </p:nvPr>
        </p:nvGrpSpPr>
        <p:grpSpPr>
          <a:xfrm>
            <a:off x="3686550" y="3733355"/>
            <a:ext cx="445590" cy="1201815"/>
            <a:chOff x="7437501" y="3052551"/>
            <a:chExt cx="445590" cy="1201815"/>
          </a:xfrm>
        </p:grpSpPr>
        <p:cxnSp>
          <p:nvCxnSpPr>
            <p:cNvPr id="47" name="直接箭头连接符 46"/>
            <p:cNvCxnSpPr/>
            <p:nvPr>
              <p:custDataLst>
                <p:tags r:id="rId8"/>
              </p:custDataLst>
            </p:nvPr>
          </p:nvCxnSpPr>
          <p:spPr>
            <a:xfrm flipV="1">
              <a:off x="7437501" y="3052552"/>
              <a:ext cx="445590" cy="1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stealth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直接箭头连接符 47"/>
            <p:cNvCxnSpPr/>
            <p:nvPr>
              <p:custDataLst>
                <p:tags r:id="rId9"/>
              </p:custDataLst>
            </p:nvPr>
          </p:nvCxnSpPr>
          <p:spPr>
            <a:xfrm flipH="1" flipV="1">
              <a:off x="7437501" y="3052551"/>
              <a:ext cx="1" cy="1201815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non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箭头连接符 48"/>
            <p:cNvCxnSpPr/>
            <p:nvPr>
              <p:custDataLst>
                <p:tags r:id="rId10"/>
              </p:custDataLst>
            </p:nvPr>
          </p:nvCxnSpPr>
          <p:spPr>
            <a:xfrm flipV="1">
              <a:off x="7437501" y="4254365"/>
              <a:ext cx="445590" cy="1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stealth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0" name="矩形 49"/>
          <p:cNvSpPr/>
          <p:nvPr>
            <p:custDataLst>
              <p:tags r:id="rId11"/>
            </p:custDataLst>
          </p:nvPr>
        </p:nvSpPr>
        <p:spPr>
          <a:xfrm>
            <a:off x="4131655" y="3597647"/>
            <a:ext cx="1936381" cy="461665"/>
          </a:xfrm>
          <a:prstGeom prst="rect">
            <a:avLst/>
          </a:prstGeom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zh-CN" altLang="zh-CN" sz="2400" b="1" smtClean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HBr</a:t>
            </a:r>
            <a:r>
              <a:rPr lang="zh-CN" altLang="en-US" sz="2400" b="1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水溶液</a:t>
            </a:r>
            <a:endParaRPr lang="zh-CN" altLang="zh-CN" sz="2400" b="1" baseline="-2500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51" name="矩形 50"/>
          <p:cNvSpPr/>
          <p:nvPr>
            <p:custDataLst>
              <p:tags r:id="rId12"/>
            </p:custDataLst>
          </p:nvPr>
        </p:nvSpPr>
        <p:spPr>
          <a:xfrm>
            <a:off x="4056788" y="4584017"/>
            <a:ext cx="1282051" cy="830997"/>
          </a:xfrm>
          <a:prstGeom prst="rect">
            <a:avLst/>
          </a:prstGeom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2400" b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溴苯 </a:t>
            </a:r>
            <a:endParaRPr lang="en-US" altLang="zh-CN" sz="2400" b="1" smtClean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algn="ctr"/>
            <a:r>
              <a:rPr lang="zh-CN" altLang="en-US" sz="2400" b="1" smtClean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苯、溴</a:t>
            </a:r>
            <a:endParaRPr lang="zh-CN" altLang="zh-CN" sz="2400" b="1">
              <a:solidFill>
                <a:srgbClr val="0000CC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grpSp>
        <p:nvGrpSpPr>
          <p:cNvPr id="52" name="组合 51"/>
          <p:cNvGrpSpPr/>
          <p:nvPr>
            <p:custDataLst>
              <p:tags r:id="rId13"/>
            </p:custDataLst>
          </p:nvPr>
        </p:nvGrpSpPr>
        <p:grpSpPr>
          <a:xfrm>
            <a:off x="5347584" y="4260851"/>
            <a:ext cx="2073960" cy="1277273"/>
            <a:chOff x="3195965" y="2233320"/>
            <a:chExt cx="2073960" cy="1277273"/>
          </a:xfrm>
        </p:grpSpPr>
        <p:cxnSp>
          <p:nvCxnSpPr>
            <p:cNvPr id="53" name="直接箭头连接符 52"/>
            <p:cNvCxnSpPr/>
            <p:nvPr>
              <p:custDataLst>
                <p:tags r:id="rId14"/>
              </p:custDataLst>
            </p:nvPr>
          </p:nvCxnSpPr>
          <p:spPr>
            <a:xfrm flipV="1">
              <a:off x="3195965" y="3052551"/>
              <a:ext cx="2073960" cy="1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stealth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4" name="矩形 53"/>
            <p:cNvSpPr/>
            <p:nvPr>
              <p:custDataLst>
                <p:tags r:id="rId15"/>
              </p:custDataLst>
            </p:nvPr>
          </p:nvSpPr>
          <p:spPr>
            <a:xfrm>
              <a:off x="3195965" y="2233320"/>
              <a:ext cx="962149" cy="1277273"/>
            </a:xfrm>
            <a:prstGeom prst="rect">
              <a:avLst/>
            </a:prstGeom>
            <a:ln w="19050">
              <a:noFill/>
            </a:ln>
          </p:spPr>
          <p:txBody>
            <a:bodyPr wrap="square">
              <a:spAutoFit/>
            </a:bodyPr>
            <a:lstStyle/>
            <a:p>
              <a:r>
                <a:rPr lang="zh-CN" altLang="en-US" sz="2400" b="1" smtClean="0"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rPr>
                <a:t>试剂：</a:t>
              </a:r>
              <a:endParaRPr lang="en-US" altLang="zh-CN" sz="2400" b="1" smtClean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endParaRPr>
            </a:p>
            <a:p>
              <a:r>
                <a:rPr lang="zh-CN" altLang="en-US" sz="2400" b="1" smtClean="0"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rPr>
                <a:t>操作：</a:t>
              </a:r>
              <a:endParaRPr lang="en-US" altLang="zh-CN" sz="2400" b="1" smtClean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endParaRPr>
            </a:p>
            <a:p>
              <a:pPr>
                <a:spcBef>
                  <a:spcPts val="600"/>
                </a:spcBef>
              </a:pPr>
              <a:r>
                <a:rPr lang="zh-CN" altLang="en-US" sz="2400" b="1" smtClean="0"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rPr>
                <a:t>目的：</a:t>
              </a:r>
              <a:endParaRPr lang="zh-CN" altLang="zh-CN" sz="2400" b="1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55" name="矩形 54"/>
          <p:cNvSpPr/>
          <p:nvPr>
            <p:custDataLst>
              <p:tags r:id="rId16"/>
            </p:custDataLst>
          </p:nvPr>
        </p:nvSpPr>
        <p:spPr>
          <a:xfrm>
            <a:off x="6191885" y="4260850"/>
            <a:ext cx="1488440" cy="1591945"/>
          </a:xfrm>
          <a:prstGeom prst="rect">
            <a:avLst/>
          </a:prstGeom>
          <a:ln w="19050">
            <a:noFill/>
          </a:ln>
        </p:spPr>
        <p:txBody>
          <a:bodyPr wrap="square">
            <a:noAutofit/>
          </a:bodyPr>
          <a:lstStyle/>
          <a:p>
            <a:r>
              <a:rPr lang="en-US" altLang="zh-CN" sz="2400" b="1" smtClean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NaOH</a:t>
            </a:r>
            <a:endParaRPr lang="en-US" altLang="zh-CN" sz="2400" b="1" smtClean="0">
              <a:solidFill>
                <a:srgbClr val="0000CC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r>
              <a:rPr lang="zh-CN" altLang="en-US" sz="2400" b="1" smtClean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分液</a:t>
            </a:r>
            <a:endParaRPr lang="en-US" altLang="zh-CN" sz="2400" b="1" smtClean="0">
              <a:solidFill>
                <a:srgbClr val="0000CC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>
              <a:spcBef>
                <a:spcPts val="600"/>
              </a:spcBef>
            </a:pPr>
            <a:r>
              <a:rPr lang="zh-CN" altLang="en-US" sz="2400" b="1" smtClean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除</a:t>
            </a:r>
            <a:r>
              <a:rPr lang="en-US" altLang="zh-CN" sz="2400" b="1" smtClean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Br</a:t>
            </a:r>
            <a:r>
              <a:rPr lang="en-US" altLang="zh-CN" sz="2400" b="1" baseline="-25000" smtClean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2</a:t>
            </a:r>
            <a:r>
              <a:rPr lang="zh-CN" altLang="en-US" sz="2400" b="1" baseline="-25000" smtClean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、</a:t>
            </a:r>
            <a:r>
              <a:rPr lang="en-US" altLang="zh-CN" sz="2400" b="1" smtClean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HBr</a:t>
            </a:r>
            <a:endParaRPr lang="en-US" altLang="zh-CN" sz="2400" b="1" smtClean="0">
              <a:solidFill>
                <a:srgbClr val="0000CC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grpSp>
        <p:nvGrpSpPr>
          <p:cNvPr id="56" name="组合 55"/>
          <p:cNvGrpSpPr/>
          <p:nvPr>
            <p:custDataLst>
              <p:tags r:id="rId17"/>
            </p:custDataLst>
          </p:nvPr>
        </p:nvGrpSpPr>
        <p:grpSpPr>
          <a:xfrm>
            <a:off x="7430289" y="4469788"/>
            <a:ext cx="445590" cy="1201815"/>
            <a:chOff x="7437501" y="3052551"/>
            <a:chExt cx="445590" cy="1201815"/>
          </a:xfrm>
        </p:grpSpPr>
        <p:cxnSp>
          <p:nvCxnSpPr>
            <p:cNvPr id="57" name="直接箭头连接符 56"/>
            <p:cNvCxnSpPr/>
            <p:nvPr>
              <p:custDataLst>
                <p:tags r:id="rId18"/>
              </p:custDataLst>
            </p:nvPr>
          </p:nvCxnSpPr>
          <p:spPr>
            <a:xfrm flipV="1">
              <a:off x="7437501" y="3052552"/>
              <a:ext cx="445590" cy="1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stealth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直接箭头连接符 57"/>
            <p:cNvCxnSpPr/>
            <p:nvPr>
              <p:custDataLst>
                <p:tags r:id="rId19"/>
              </p:custDataLst>
            </p:nvPr>
          </p:nvCxnSpPr>
          <p:spPr>
            <a:xfrm flipH="1" flipV="1">
              <a:off x="7437501" y="3052551"/>
              <a:ext cx="1" cy="1201815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non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直接箭头连接符 58"/>
            <p:cNvCxnSpPr/>
            <p:nvPr>
              <p:custDataLst>
                <p:tags r:id="rId20"/>
              </p:custDataLst>
            </p:nvPr>
          </p:nvCxnSpPr>
          <p:spPr>
            <a:xfrm flipV="1">
              <a:off x="7437501" y="4254365"/>
              <a:ext cx="445590" cy="1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stealth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0" name="矩形 59"/>
          <p:cNvSpPr/>
          <p:nvPr>
            <p:custDataLst>
              <p:tags r:id="rId21"/>
            </p:custDataLst>
          </p:nvPr>
        </p:nvSpPr>
        <p:spPr>
          <a:xfrm>
            <a:off x="7871098" y="3983110"/>
            <a:ext cx="2026888" cy="830997"/>
          </a:xfrm>
          <a:prstGeom prst="rect">
            <a:avLst/>
          </a:prstGeom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2400" b="1" smtClean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Na</a:t>
            </a:r>
            <a:r>
              <a:rPr lang="zh-CN" altLang="zh-CN" sz="2400" b="1" smtClean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Br</a:t>
            </a:r>
            <a:r>
              <a:rPr lang="zh-CN" altLang="en-US" sz="2400" b="1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溶液</a:t>
            </a:r>
            <a:endParaRPr lang="en-US" altLang="zh-CN" sz="2400" b="1" smtClean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algn="ctr"/>
            <a:r>
              <a:rPr lang="en-US" altLang="zh-CN" sz="2400" b="1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Na</a:t>
            </a:r>
            <a:r>
              <a:rPr lang="zh-CN" altLang="zh-CN" sz="2400" b="1" smtClean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Br</a:t>
            </a:r>
            <a:r>
              <a:rPr lang="en-US" altLang="zh-CN" sz="2400" b="1" smtClean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O</a:t>
            </a:r>
            <a:r>
              <a:rPr lang="zh-CN" altLang="en-US" sz="2400" b="1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溶液</a:t>
            </a:r>
            <a:endParaRPr lang="en-US" altLang="zh-CN" sz="2400" b="1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61" name="矩形 60"/>
          <p:cNvSpPr/>
          <p:nvPr>
            <p:custDataLst>
              <p:tags r:id="rId22"/>
            </p:custDataLst>
          </p:nvPr>
        </p:nvSpPr>
        <p:spPr>
          <a:xfrm>
            <a:off x="7756562" y="5194548"/>
            <a:ext cx="1014577" cy="830997"/>
          </a:xfrm>
          <a:prstGeom prst="rect">
            <a:avLst/>
          </a:prstGeom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2400" b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溴苯 </a:t>
            </a:r>
            <a:endParaRPr lang="en-US" altLang="zh-CN" sz="2400" b="1" smtClean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algn="ctr"/>
            <a:r>
              <a:rPr lang="zh-CN" altLang="en-US" sz="2400" b="1" smtClean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苯</a:t>
            </a:r>
            <a:endParaRPr lang="zh-CN" altLang="zh-CN" sz="2400" b="1">
              <a:solidFill>
                <a:srgbClr val="0000CC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62" name="矩形 61"/>
          <p:cNvSpPr/>
          <p:nvPr>
            <p:custDataLst>
              <p:tags r:id="rId23"/>
            </p:custDataLst>
          </p:nvPr>
        </p:nvSpPr>
        <p:spPr>
          <a:xfrm>
            <a:off x="10512359" y="5961790"/>
            <a:ext cx="1014577" cy="461665"/>
          </a:xfrm>
          <a:prstGeom prst="rect">
            <a:avLst/>
          </a:prstGeom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2400" b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溴苯 </a:t>
            </a:r>
            <a:endParaRPr lang="zh-CN" altLang="en-US" sz="2400" b="1" smtClean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grpSp>
        <p:nvGrpSpPr>
          <p:cNvPr id="63" name="组合 62"/>
          <p:cNvGrpSpPr/>
          <p:nvPr>
            <p:custDataLst>
              <p:tags r:id="rId24"/>
            </p:custDataLst>
          </p:nvPr>
        </p:nvGrpSpPr>
        <p:grpSpPr>
          <a:xfrm>
            <a:off x="10226599" y="5009138"/>
            <a:ext cx="273812" cy="1201815"/>
            <a:chOff x="7437501" y="3052551"/>
            <a:chExt cx="445590" cy="1201815"/>
          </a:xfrm>
        </p:grpSpPr>
        <p:cxnSp>
          <p:nvCxnSpPr>
            <p:cNvPr id="64" name="直接箭头连接符 63"/>
            <p:cNvCxnSpPr/>
            <p:nvPr>
              <p:custDataLst>
                <p:tags r:id="rId25"/>
              </p:custDataLst>
            </p:nvPr>
          </p:nvCxnSpPr>
          <p:spPr>
            <a:xfrm flipV="1">
              <a:off x="7437501" y="3052552"/>
              <a:ext cx="445590" cy="1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stealth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直接箭头连接符 64"/>
            <p:cNvCxnSpPr/>
            <p:nvPr>
              <p:custDataLst>
                <p:tags r:id="rId26"/>
              </p:custDataLst>
            </p:nvPr>
          </p:nvCxnSpPr>
          <p:spPr>
            <a:xfrm flipH="1" flipV="1">
              <a:off x="7437501" y="3052551"/>
              <a:ext cx="1" cy="1201815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non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直接箭头连接符 65"/>
            <p:cNvCxnSpPr/>
            <p:nvPr>
              <p:custDataLst>
                <p:tags r:id="rId27"/>
              </p:custDataLst>
            </p:nvPr>
          </p:nvCxnSpPr>
          <p:spPr>
            <a:xfrm flipV="1">
              <a:off x="7437501" y="4254365"/>
              <a:ext cx="445590" cy="1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stealth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7" name="矩形 66"/>
          <p:cNvSpPr/>
          <p:nvPr>
            <p:custDataLst>
              <p:tags r:id="rId28"/>
            </p:custDataLst>
          </p:nvPr>
        </p:nvSpPr>
        <p:spPr>
          <a:xfrm>
            <a:off x="10509556" y="4732883"/>
            <a:ext cx="1014577" cy="461665"/>
          </a:xfrm>
          <a:prstGeom prst="rect">
            <a:avLst/>
          </a:prstGeom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2400" b="1" smtClean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苯</a:t>
            </a:r>
            <a:endParaRPr lang="zh-CN" altLang="en-US" sz="2400" b="1" smtClean="0">
              <a:solidFill>
                <a:srgbClr val="0000CC"/>
              </a:solidFill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8" name="矩形 67"/>
          <p:cNvSpPr/>
          <p:nvPr>
            <p:custDataLst>
              <p:tags r:id="rId29"/>
            </p:custDataLst>
          </p:nvPr>
        </p:nvSpPr>
        <p:spPr>
          <a:xfrm>
            <a:off x="9469662" y="5053849"/>
            <a:ext cx="856648" cy="907941"/>
          </a:xfrm>
          <a:prstGeom prst="rect">
            <a:avLst/>
          </a:prstGeom>
          <a:ln w="19050">
            <a:noFill/>
          </a:ln>
        </p:spPr>
        <p:txBody>
          <a:bodyPr wrap="square">
            <a:spAutoFit/>
          </a:bodyPr>
          <a:lstStyle/>
          <a:p>
            <a:r>
              <a:rPr lang="zh-CN" altLang="en-US" sz="2400" b="1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蒸馏</a:t>
            </a:r>
            <a:endParaRPr lang="en-US" altLang="zh-CN" sz="2400" b="1" smtClean="0">
              <a:solidFill>
                <a:srgbClr val="0000CC"/>
              </a:solidFill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spcBef>
                <a:spcPts val="600"/>
              </a:spcBef>
            </a:pPr>
            <a:r>
              <a:rPr lang="zh-CN" altLang="en-US" sz="2400" b="1" smtClean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除苯</a:t>
            </a:r>
            <a:endParaRPr lang="zh-CN" altLang="zh-CN" sz="2400" b="1" baseline="-25000">
              <a:solidFill>
                <a:srgbClr val="0000CC"/>
              </a:solidFill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69" name="组合 68"/>
          <p:cNvGrpSpPr/>
          <p:nvPr>
            <p:custDataLst>
              <p:tags r:id="rId30"/>
            </p:custDataLst>
          </p:nvPr>
        </p:nvGrpSpPr>
        <p:grpSpPr>
          <a:xfrm>
            <a:off x="8771101" y="5034023"/>
            <a:ext cx="1319600" cy="907941"/>
            <a:chOff x="3106060" y="2267828"/>
            <a:chExt cx="1319600" cy="907941"/>
          </a:xfrm>
        </p:grpSpPr>
        <p:cxnSp>
          <p:nvCxnSpPr>
            <p:cNvPr id="70" name="直接箭头连接符 69"/>
            <p:cNvCxnSpPr/>
            <p:nvPr>
              <p:custDataLst>
                <p:tags r:id="rId31"/>
              </p:custDataLst>
            </p:nvPr>
          </p:nvCxnSpPr>
          <p:spPr>
            <a:xfrm flipV="1">
              <a:off x="3224277" y="2749513"/>
              <a:ext cx="1201383" cy="2182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stealth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1" name="矩形 70"/>
            <p:cNvSpPr/>
            <p:nvPr>
              <p:custDataLst>
                <p:tags r:id="rId32"/>
              </p:custDataLst>
            </p:nvPr>
          </p:nvSpPr>
          <p:spPr>
            <a:xfrm>
              <a:off x="3106060" y="2267828"/>
              <a:ext cx="962149" cy="907941"/>
            </a:xfrm>
            <a:prstGeom prst="rect">
              <a:avLst/>
            </a:prstGeom>
            <a:ln w="19050">
              <a:noFill/>
            </a:ln>
          </p:spPr>
          <p:txBody>
            <a:bodyPr wrap="square">
              <a:spAutoFit/>
            </a:bodyPr>
            <a:lstStyle/>
            <a:p>
              <a:r>
                <a:rPr lang="zh-CN" altLang="en-US" sz="2400" b="1" smtClean="0"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rPr>
                <a:t>操作：</a:t>
              </a:r>
              <a:endParaRPr lang="en-US" altLang="zh-CN" sz="2400" b="1" smtClean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endParaRPr>
            </a:p>
            <a:p>
              <a:pPr>
                <a:spcBef>
                  <a:spcPts val="600"/>
                </a:spcBef>
              </a:pPr>
              <a:r>
                <a:rPr lang="zh-CN" altLang="en-US" sz="2400" b="1" smtClean="0"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rPr>
                <a:t>目的：</a:t>
              </a:r>
              <a:endParaRPr lang="zh-CN" altLang="zh-CN" sz="2400" b="1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2" name="文本框 1"/>
          <p:cNvSpPr txBox="1"/>
          <p:nvPr>
            <p:custDataLst>
              <p:tags r:id="rId33"/>
            </p:custDataLst>
          </p:nvPr>
        </p:nvSpPr>
        <p:spPr>
          <a:xfrm>
            <a:off x="7756525" y="6118225"/>
            <a:ext cx="1330960" cy="645160"/>
          </a:xfrm>
          <a:prstGeom prst="rect">
            <a:avLst/>
          </a:prstGeom>
          <a:noFill/>
          <a:ln w="22225">
            <a:solidFill>
              <a:schemeClr val="accent5"/>
            </a:solidFill>
          </a:ln>
        </p:spPr>
        <p:txBody>
          <a:bodyPr wrap="square" rtlCol="0" anchor="t">
            <a:spAutoFit/>
          </a:bodyPr>
          <a:lstStyle/>
          <a:p>
            <a:r>
              <a:rPr lang="zh-CN" altLang="en-US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苯：</a:t>
            </a:r>
            <a:r>
              <a:rPr lang="en-US" altLang="zh-CN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80</a:t>
            </a:r>
            <a:r>
              <a:rPr lang="en-US" altLang="zh-CN" baseline="300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o</a:t>
            </a:r>
            <a:r>
              <a:rPr lang="en-US" altLang="zh-CN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C</a:t>
            </a:r>
            <a:endParaRPr lang="en-US" altLang="zh-CN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  <a:p>
            <a:r>
              <a:rPr lang="zh-CN" altLang="en-US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溴苯</a:t>
            </a:r>
            <a:r>
              <a:rPr lang="en-US" altLang="zh-CN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156</a:t>
            </a:r>
            <a:r>
              <a:rPr lang="en-US" altLang="zh-CN" baseline="300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o</a:t>
            </a:r>
            <a:r>
              <a:rPr lang="en-US" altLang="zh-CN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C</a:t>
            </a:r>
            <a:endParaRPr lang="en-US" altLang="zh-CN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</p:txBody>
      </p:sp>
      <p:grpSp>
        <p:nvGrpSpPr>
          <p:cNvPr id="12" name="组合 11"/>
          <p:cNvGrpSpPr/>
          <p:nvPr>
            <p:custDataLst>
              <p:tags r:id="rId34"/>
            </p:custDataLst>
          </p:nvPr>
        </p:nvGrpSpPr>
        <p:grpSpPr>
          <a:xfrm>
            <a:off x="1964055" y="963930"/>
            <a:ext cx="7844155" cy="1578610"/>
            <a:chOff x="3948" y="5443"/>
            <a:chExt cx="12353" cy="2486"/>
          </a:xfrm>
        </p:grpSpPr>
        <p:grpSp>
          <p:nvGrpSpPr>
            <p:cNvPr id="5" name="Group 38"/>
            <p:cNvGrpSpPr/>
            <p:nvPr>
              <p:custDataLst>
                <p:tags r:id="rId35"/>
              </p:custDataLst>
            </p:nvPr>
          </p:nvGrpSpPr>
          <p:grpSpPr>
            <a:xfrm>
              <a:off x="3948" y="5443"/>
              <a:ext cx="12353" cy="1785"/>
              <a:chOff x="158" y="613"/>
              <a:chExt cx="4941" cy="714"/>
            </a:xfrm>
          </p:grpSpPr>
          <p:grpSp>
            <p:nvGrpSpPr>
              <p:cNvPr id="46084" name="Group 6"/>
              <p:cNvGrpSpPr/>
              <p:nvPr>
                <p:custDataLst>
                  <p:tags r:id="rId36"/>
                </p:custDataLst>
              </p:nvPr>
            </p:nvGrpSpPr>
            <p:grpSpPr>
              <a:xfrm>
                <a:off x="158" y="618"/>
                <a:ext cx="635" cy="545"/>
                <a:chOff x="1339" y="3203"/>
                <a:chExt cx="997" cy="862"/>
              </a:xfrm>
            </p:grpSpPr>
            <p:sp>
              <p:nvSpPr>
                <p:cNvPr id="46085" name="AutoShape 7"/>
                <p:cNvSpPr/>
                <p:nvPr>
                  <p:custDataLst>
                    <p:tags r:id="rId37"/>
                  </p:custDataLst>
                </p:nvPr>
              </p:nvSpPr>
              <p:spPr>
                <a:xfrm>
                  <a:off x="1339" y="3203"/>
                  <a:ext cx="997" cy="862"/>
                </a:xfrm>
                <a:prstGeom prst="hexagon">
                  <a:avLst>
                    <a:gd name="adj" fmla="val 28915"/>
                    <a:gd name="vf" fmla="val 115470"/>
                  </a:avLst>
                </a:prstGeom>
                <a:noFill/>
                <a:ln w="50800" cap="sq" cmpd="sng">
                  <a:solidFill>
                    <a:schemeClr val="tx1"/>
                  </a:solidFill>
                  <a:prstDash val="solid"/>
                  <a:miter/>
                  <a:headEnd type="none" w="sm" len="sm"/>
                  <a:tailEnd type="none" w="sm" len="sm"/>
                </a:ln>
              </p:spPr>
              <p:txBody>
                <a:bodyPr wrap="none" anchor="ctr" anchorCtr="0"/>
                <a:lstStyle/>
                <a:p>
                  <a:pPr>
                    <a:buFontTx/>
                  </a:pPr>
                  <a:endParaRPr lang="zh-CN" altLang="en-US" sz="2400" b="1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46086" name="Oval 8"/>
                <p:cNvSpPr/>
                <p:nvPr>
                  <p:custDataLst>
                    <p:tags r:id="rId38"/>
                  </p:custDataLst>
                </p:nvPr>
              </p:nvSpPr>
              <p:spPr>
                <a:xfrm>
                  <a:off x="1655" y="3430"/>
                  <a:ext cx="363" cy="363"/>
                </a:xfrm>
                <a:prstGeom prst="ellipse">
                  <a:avLst/>
                </a:prstGeom>
                <a:noFill/>
                <a:ln w="57150" cap="sq" cmpd="sng">
                  <a:solidFill>
                    <a:schemeClr val="tx1"/>
                  </a:solidFill>
                  <a:prstDash val="solid"/>
                  <a:headEnd type="none" w="sm" len="sm"/>
                  <a:tailEnd type="none" w="sm" len="sm"/>
                </a:ln>
              </p:spPr>
              <p:txBody>
                <a:bodyPr wrap="none" anchor="ctr" anchorCtr="0"/>
                <a:lstStyle/>
                <a:p>
                  <a:pPr>
                    <a:buFontTx/>
                  </a:pPr>
                  <a:endParaRPr lang="zh-CN" altLang="en-US" sz="2400" b="1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endParaRPr>
                </a:p>
              </p:txBody>
            </p:sp>
          </p:grpSp>
          <p:sp>
            <p:nvSpPr>
              <p:cNvPr id="46087" name="Rectangle 12"/>
              <p:cNvSpPr/>
              <p:nvPr>
                <p:custDataLst>
                  <p:tags r:id="rId39"/>
                </p:custDataLst>
              </p:nvPr>
            </p:nvSpPr>
            <p:spPr>
              <a:xfrm>
                <a:off x="839" y="618"/>
                <a:ext cx="907" cy="562"/>
              </a:xfrm>
              <a:prstGeom prst="rect">
                <a:avLst/>
              </a:prstGeom>
              <a:noFill/>
              <a:ln w="12700">
                <a:noFill/>
              </a:ln>
            </p:spPr>
            <p:txBody>
              <a:bodyPr anchor="ctr" anchorCtr="0"/>
              <a:lstStyle/>
              <a:p>
                <a:pPr algn="ctr">
                  <a:buFontTx/>
                </a:pPr>
                <a:r>
                  <a:rPr lang="en-US" altLang="zh-CN" sz="3600" b="1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 Br</a:t>
                </a:r>
                <a:r>
                  <a:rPr lang="en-US" altLang="zh-CN" sz="3600" b="1" baseline="-2500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endParaRPr lang="en-US" altLang="zh-CN" sz="4400" b="1" baseline="-2500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  <p:grpSp>
            <p:nvGrpSpPr>
              <p:cNvPr id="46088" name="Group 35"/>
              <p:cNvGrpSpPr/>
              <p:nvPr>
                <p:custDataLst>
                  <p:tags r:id="rId40"/>
                </p:custDataLst>
              </p:nvPr>
            </p:nvGrpSpPr>
            <p:grpSpPr>
              <a:xfrm>
                <a:off x="1645" y="613"/>
                <a:ext cx="3454" cy="714"/>
                <a:chOff x="1645" y="613"/>
                <a:chExt cx="3454" cy="714"/>
              </a:xfrm>
            </p:grpSpPr>
            <p:grpSp>
              <p:nvGrpSpPr>
                <p:cNvPr id="46089" name="Group 9"/>
                <p:cNvGrpSpPr/>
                <p:nvPr>
                  <p:custDataLst>
                    <p:tags r:id="rId41"/>
                  </p:custDataLst>
                </p:nvPr>
              </p:nvGrpSpPr>
              <p:grpSpPr>
                <a:xfrm>
                  <a:off x="2719" y="668"/>
                  <a:ext cx="635" cy="545"/>
                  <a:chOff x="1339" y="3203"/>
                  <a:chExt cx="997" cy="862"/>
                </a:xfrm>
              </p:grpSpPr>
              <p:sp>
                <p:nvSpPr>
                  <p:cNvPr id="46090" name="AutoShape 10"/>
                  <p:cNvSpPr/>
                  <p:nvPr>
                    <p:custDataLst>
                      <p:tags r:id="rId42"/>
                    </p:custDataLst>
                  </p:nvPr>
                </p:nvSpPr>
                <p:spPr>
                  <a:xfrm>
                    <a:off x="1339" y="3203"/>
                    <a:ext cx="997" cy="862"/>
                  </a:xfrm>
                  <a:prstGeom prst="hexagon">
                    <a:avLst>
                      <a:gd name="adj" fmla="val 28915"/>
                      <a:gd name="vf" fmla="val 115470"/>
                    </a:avLst>
                  </a:prstGeom>
                  <a:noFill/>
                  <a:ln w="50800" cap="sq" cmpd="sng">
                    <a:solidFill>
                      <a:schemeClr val="tx1"/>
                    </a:solidFill>
                    <a:prstDash val="solid"/>
                    <a:miter/>
                    <a:headEnd type="none" w="sm" len="sm"/>
                    <a:tailEnd type="none" w="sm" len="sm"/>
                  </a:ln>
                </p:spPr>
                <p:txBody>
                  <a:bodyPr wrap="none" anchor="ctr" anchorCtr="0"/>
                  <a:lstStyle/>
                  <a:p>
                    <a:pPr>
                      <a:buFontTx/>
                    </a:pPr>
                    <a:endParaRPr lang="zh-CN" altLang="en-US" sz="2400" b="1">
                      <a:latin typeface="Times New Roman" panose="02020603050405020304" pitchFamily="18" charset="0"/>
                      <a:ea typeface="宋体" panose="02010600030101010101" pitchFamily="2" charset="-122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6091" name="Oval 11"/>
                  <p:cNvSpPr/>
                  <p:nvPr>
                    <p:custDataLst>
                      <p:tags r:id="rId43"/>
                    </p:custDataLst>
                  </p:nvPr>
                </p:nvSpPr>
                <p:spPr>
                  <a:xfrm>
                    <a:off x="1655" y="3430"/>
                    <a:ext cx="363" cy="363"/>
                  </a:xfrm>
                  <a:prstGeom prst="ellipse">
                    <a:avLst/>
                  </a:prstGeom>
                  <a:noFill/>
                  <a:ln w="57150" cap="sq" cmpd="sng">
                    <a:solidFill>
                      <a:schemeClr val="tx1"/>
                    </a:solidFill>
                    <a:prstDash val="solid"/>
                    <a:headEnd type="none" w="sm" len="sm"/>
                    <a:tailEnd type="none" w="sm" len="sm"/>
                  </a:ln>
                </p:spPr>
                <p:txBody>
                  <a:bodyPr wrap="none" anchor="ctr" anchorCtr="0"/>
                  <a:lstStyle/>
                  <a:p>
                    <a:pPr>
                      <a:buFontTx/>
                    </a:pPr>
                    <a:endParaRPr lang="zh-CN" altLang="en-US" sz="2400" b="1">
                      <a:latin typeface="Times New Roman" panose="02020603050405020304" pitchFamily="18" charset="0"/>
                      <a:ea typeface="宋体" panose="02010600030101010101" pitchFamily="2" charset="-122"/>
                      <a:cs typeface="Times New Roman" panose="02020603050405020304" pitchFamily="18" charset="0"/>
                    </a:endParaRPr>
                  </a:p>
                </p:txBody>
              </p:sp>
            </p:grpSp>
            <p:sp>
              <p:nvSpPr>
                <p:cNvPr id="46092" name="Line 13"/>
                <p:cNvSpPr/>
                <p:nvPr>
                  <p:custDataLst>
                    <p:tags r:id="rId44"/>
                  </p:custDataLst>
                </p:nvPr>
              </p:nvSpPr>
              <p:spPr>
                <a:xfrm flipV="1">
                  <a:off x="1655" y="960"/>
                  <a:ext cx="998" cy="1"/>
                </a:xfrm>
                <a:prstGeom prst="line">
                  <a:avLst/>
                </a:prstGeom>
                <a:ln w="57150" cap="sq" cmpd="sng">
                  <a:solidFill>
                    <a:schemeClr val="tx1"/>
                  </a:solidFill>
                  <a:prstDash val="solid"/>
                  <a:headEnd type="none" w="sm" len="sm"/>
                  <a:tailEnd type="arrow" w="med" len="med"/>
                </a:ln>
              </p:spPr>
              <p:txBody>
                <a:bodyPr/>
                <a:lstStyle/>
                <a:p/>
              </p:txBody>
            </p:sp>
            <p:sp>
              <p:nvSpPr>
                <p:cNvPr id="46093" name="Line 14"/>
                <p:cNvSpPr/>
                <p:nvPr>
                  <p:custDataLst>
                    <p:tags r:id="rId45"/>
                  </p:custDataLst>
                </p:nvPr>
              </p:nvSpPr>
              <p:spPr>
                <a:xfrm>
                  <a:off x="3379" y="935"/>
                  <a:ext cx="136" cy="0"/>
                </a:xfrm>
                <a:prstGeom prst="line">
                  <a:avLst/>
                </a:prstGeom>
                <a:ln w="57150" cap="sq" cmpd="sng">
                  <a:solidFill>
                    <a:schemeClr val="tx1"/>
                  </a:solidFill>
                  <a:prstDash val="solid"/>
                  <a:headEnd type="none" w="sm" len="sm"/>
                  <a:tailEnd type="none" w="sm" len="sm"/>
                </a:ln>
              </p:spPr>
              <p:txBody>
                <a:bodyPr/>
                <a:lstStyle/>
                <a:p/>
              </p:txBody>
            </p:sp>
            <p:sp>
              <p:nvSpPr>
                <p:cNvPr id="46094" name="Rectangle 15"/>
                <p:cNvSpPr/>
                <p:nvPr>
                  <p:custDataLst>
                    <p:tags r:id="rId46"/>
                  </p:custDataLst>
                </p:nvPr>
              </p:nvSpPr>
              <p:spPr>
                <a:xfrm>
                  <a:off x="3425" y="663"/>
                  <a:ext cx="589" cy="562"/>
                </a:xfrm>
                <a:prstGeom prst="rect">
                  <a:avLst/>
                </a:prstGeom>
                <a:noFill/>
                <a:ln w="12700">
                  <a:noFill/>
                </a:ln>
              </p:spPr>
              <p:txBody>
                <a:bodyPr anchor="ctr" anchorCtr="0"/>
                <a:lstStyle/>
                <a:p>
                  <a:pPr algn="ctr">
                    <a:buFontTx/>
                  </a:pPr>
                  <a:r>
                    <a:rPr lang="en-US" altLang="zh-CN" sz="3600" b="1">
                      <a:latin typeface="Times New Roman" panose="02020603050405020304" pitchFamily="18" charset="0"/>
                      <a:ea typeface="宋体" panose="02010600030101010101" pitchFamily="2" charset="-122"/>
                      <a:cs typeface="Times New Roman" panose="02020603050405020304" pitchFamily="18" charset="0"/>
                    </a:rPr>
                    <a:t>Br</a:t>
                  </a:r>
                  <a:endParaRPr lang="en-US" altLang="zh-CN" sz="3600" b="1" baseline="-2500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46095" name="Rectangle 16"/>
                <p:cNvSpPr/>
                <p:nvPr>
                  <p:custDataLst>
                    <p:tags r:id="rId47"/>
                  </p:custDataLst>
                </p:nvPr>
              </p:nvSpPr>
              <p:spPr>
                <a:xfrm>
                  <a:off x="3963" y="765"/>
                  <a:ext cx="1136" cy="562"/>
                </a:xfrm>
                <a:prstGeom prst="rect">
                  <a:avLst/>
                </a:prstGeom>
                <a:noFill/>
                <a:ln w="12700">
                  <a:noFill/>
                </a:ln>
              </p:spPr>
              <p:txBody>
                <a:bodyPr anchor="ctr" anchorCtr="0"/>
                <a:lstStyle/>
                <a:p>
                  <a:pPr algn="ctr">
                    <a:buFontTx/>
                  </a:pPr>
                  <a:r>
                    <a:rPr lang="en-US" altLang="zh-CN" sz="3600" b="1">
                      <a:latin typeface="Times New Roman" panose="02020603050405020304" pitchFamily="18" charset="0"/>
                      <a:ea typeface="宋体" panose="02010600030101010101" pitchFamily="2" charset="-122"/>
                      <a:cs typeface="Times New Roman" panose="02020603050405020304" pitchFamily="18" charset="0"/>
                    </a:rPr>
                    <a:t>+ HBr</a:t>
                  </a:r>
                  <a:r>
                    <a:rPr lang="zh-CN" altLang="en-US" sz="4400" b="1">
                      <a:latin typeface="Times New Roman" panose="02020603050405020304" pitchFamily="18" charset="0"/>
                      <a:ea typeface="宋体" panose="02010600030101010101" pitchFamily="2" charset="-122"/>
                      <a:cs typeface="Times New Roman" panose="02020603050405020304" pitchFamily="18" charset="0"/>
                      <a:sym typeface="+mn-ea"/>
                    </a:rPr>
                    <a:t>↑</a:t>
                  </a:r>
                  <a:endParaRPr lang="zh-CN" altLang="en-US" sz="4400" b="1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endParaRPr>
                </a:p>
                <a:p>
                  <a:pPr algn="ctr">
                    <a:buFontTx/>
                  </a:pPr>
                  <a:endParaRPr lang="zh-CN" altLang="en-US" sz="4400" b="1" baseline="-2500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46096" name="Rectangle 17"/>
                <p:cNvSpPr/>
                <p:nvPr>
                  <p:custDataLst>
                    <p:tags r:id="rId48"/>
                  </p:custDataLst>
                </p:nvPr>
              </p:nvSpPr>
              <p:spPr>
                <a:xfrm>
                  <a:off x="1645" y="613"/>
                  <a:ext cx="952" cy="318"/>
                </a:xfrm>
                <a:prstGeom prst="rect">
                  <a:avLst/>
                </a:prstGeom>
                <a:noFill/>
                <a:ln w="12700">
                  <a:noFill/>
                </a:ln>
              </p:spPr>
              <p:txBody>
                <a:bodyPr anchor="ctr" anchorCtr="0"/>
                <a:lstStyle/>
                <a:p>
                  <a:pPr algn="ctr">
                    <a:buFontTx/>
                  </a:pPr>
                  <a:r>
                    <a:rPr lang="en-US" altLang="zh-CN" sz="2800" b="1">
                      <a:latin typeface="Times New Roman" panose="02020603050405020304" pitchFamily="18" charset="0"/>
                      <a:ea typeface="宋体" panose="02010600030101010101" pitchFamily="2" charset="-122"/>
                      <a:cs typeface="Times New Roman" panose="02020603050405020304" pitchFamily="18" charset="0"/>
                    </a:rPr>
                    <a:t>FeBr</a:t>
                  </a:r>
                  <a:r>
                    <a:rPr lang="en-US" altLang="zh-CN" sz="2800" b="1" baseline="-25000">
                      <a:latin typeface="Times New Roman" panose="02020603050405020304" pitchFamily="18" charset="0"/>
                      <a:ea typeface="宋体" panose="02010600030101010101" pitchFamily="2" charset="-122"/>
                      <a:cs typeface="Times New Roman" panose="02020603050405020304" pitchFamily="18" charset="0"/>
                    </a:rPr>
                    <a:t>3</a:t>
                  </a:r>
                  <a:endParaRPr lang="en-US" altLang="zh-CN" sz="2800" b="1" baseline="-2500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endParaRPr>
                </a:p>
              </p:txBody>
            </p:sp>
          </p:grpSp>
        </p:grpSp>
        <p:sp>
          <p:nvSpPr>
            <p:cNvPr id="10" name="文本框 9"/>
            <p:cNvSpPr txBox="1"/>
            <p:nvPr>
              <p:custDataLst>
                <p:tags r:id="rId49"/>
              </p:custDataLst>
            </p:nvPr>
          </p:nvSpPr>
          <p:spPr>
            <a:xfrm>
              <a:off x="10351" y="7107"/>
              <a:ext cx="1414" cy="82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00000"/>
                </a:lnSpc>
                <a:spcAft>
                  <a:spcPct val="0"/>
                </a:spcAft>
              </a:pPr>
              <a:r>
                <a:rPr lang="zh-CN" altLang="en-US" sz="2800" b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  <a:sym typeface="+mn-ea"/>
                </a:rPr>
                <a:t>溴苯</a:t>
              </a:r>
              <a:endParaRPr lang="zh-CN" altLang="en-US" sz="2800" b="1" kern="10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endParaRPr>
            </a:p>
          </p:txBody>
        </p:sp>
      </p:grpSp>
      <p:sp>
        <p:nvSpPr>
          <p:cNvPr id="27" name="文本框 26"/>
          <p:cNvSpPr txBox="1"/>
          <p:nvPr>
            <p:custDataLst>
              <p:tags r:id="rId50"/>
            </p:custDataLst>
          </p:nvPr>
        </p:nvSpPr>
        <p:spPr>
          <a:xfrm>
            <a:off x="6849110" y="2032635"/>
            <a:ext cx="4993005" cy="568325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ctr"/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黑体" panose="02010609060101010101" pitchFamily="49" charset="-122"/>
                <a:sym typeface="Times New Roman" panose="02020603050405020304" pitchFamily="18" charset="0"/>
              </a:rPr>
              <a:t>无色液体，不溶于水，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黑体" panose="02010609060101010101" pitchFamily="49" charset="-122"/>
                <a:sym typeface="Times New Roman" panose="02020603050405020304" pitchFamily="18" charset="0"/>
              </a:rPr>
              <a:t>密度比水大</a:t>
            </a:r>
            <a:endParaRPr kumimoji="0" lang="zh-CN" altLang="en-US" sz="2400" b="1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黑体" panose="02010609060101010101" pitchFamily="49" charset="-122"/>
              <a:sym typeface="Times New Roman" panose="02020603050405020304" pitchFamily="18" charset="0"/>
            </a:endParaRPr>
          </a:p>
        </p:txBody>
      </p:sp>
      <p:grpSp>
        <p:nvGrpSpPr>
          <p:cNvPr id="8" name="组合 7"/>
          <p:cNvGrpSpPr/>
          <p:nvPr>
            <p:custDataLst>
              <p:tags r:id="rId51"/>
            </p:custDataLst>
          </p:nvPr>
        </p:nvGrpSpPr>
        <p:grpSpPr>
          <a:xfrm>
            <a:off x="2972435" y="1654175"/>
            <a:ext cx="2860040" cy="951230"/>
            <a:chOff x="3848" y="4523"/>
            <a:chExt cx="4504" cy="1498"/>
          </a:xfrm>
        </p:grpSpPr>
        <p:cxnSp>
          <p:nvCxnSpPr>
            <p:cNvPr id="40" name="直接箭头连接符 39"/>
            <p:cNvCxnSpPr/>
            <p:nvPr>
              <p:custDataLst>
                <p:tags r:id="rId52"/>
              </p:custDataLst>
            </p:nvPr>
          </p:nvCxnSpPr>
          <p:spPr>
            <a:xfrm>
              <a:off x="5229" y="4523"/>
              <a:ext cx="509" cy="596"/>
            </a:xfrm>
            <a:prstGeom prst="straightConnector1">
              <a:avLst/>
            </a:prstGeom>
            <a:ln w="28575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" name="文本框 2"/>
            <p:cNvSpPr txBox="1"/>
            <p:nvPr>
              <p:custDataLst>
                <p:tags r:id="rId53"/>
              </p:custDataLst>
            </p:nvPr>
          </p:nvSpPr>
          <p:spPr>
            <a:xfrm>
              <a:off x="3848" y="5134"/>
              <a:ext cx="4504" cy="88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noAutofit/>
            </a:bodyPr>
            <a:lstStyle/>
            <a:p>
              <a:pPr algn="l"/>
              <a:r>
                <a:rPr lang="zh-CN" altLang="en-US" sz="2400" b="1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+mn-ea"/>
                </a:rPr>
                <a:t>液溴</a:t>
              </a:r>
              <a:r>
                <a:rPr lang="zh-CN" altLang="en-US" sz="2400" b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+mn-ea"/>
                </a:rPr>
                <a:t>（不能用溴水）</a:t>
              </a:r>
              <a:endParaRPr lang="zh-CN" altLang="en-US" sz="2400" b="1" err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微软雅黑" panose="020B0503020204020204" charset="-122"/>
                <a:sym typeface="+mn-ea"/>
              </a:endParaRPr>
            </a:p>
          </p:txBody>
        </p:sp>
      </p:grpSp>
      <p:cxnSp>
        <p:nvCxnSpPr>
          <p:cNvPr id="16" name="直接箭头连接符 15"/>
          <p:cNvCxnSpPr/>
          <p:nvPr>
            <p:custDataLst>
              <p:tags r:id="rId54"/>
            </p:custDataLst>
          </p:nvPr>
        </p:nvCxnSpPr>
        <p:spPr>
          <a:xfrm flipH="1">
            <a:off x="5321300" y="455295"/>
            <a:ext cx="398780" cy="534035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文本框 16"/>
          <p:cNvSpPr txBox="1"/>
          <p:nvPr>
            <p:custDataLst>
              <p:tags r:id="rId55"/>
            </p:custDataLst>
          </p:nvPr>
        </p:nvSpPr>
        <p:spPr>
          <a:xfrm>
            <a:off x="4471670" y="-18415"/>
            <a:ext cx="3613785" cy="74993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noAutofit/>
          </a:bodyPr>
          <a:lstStyle/>
          <a:p>
            <a:pPr algn="l"/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用铁粉</a:t>
            </a:r>
            <a:r>
              <a:rPr lang="zh-CN" altLang="en-US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或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FeBr</a:t>
            </a:r>
            <a:r>
              <a:rPr lang="zh-CN" altLang="en-US" sz="2400" b="1" baseline="-25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3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作催化剂</a:t>
            </a:r>
            <a:endParaRPr lang="zh-CN" altLang="en-US" sz="24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"/>
                            </p:stCondLst>
                            <p:childTnLst>
                              <p:par>
                                <p:cTn id="3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00"/>
                            </p:stCondLst>
                            <p:childTnLst>
                              <p:par>
                                <p:cTn id="5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000"/>
                            </p:stCondLst>
                            <p:childTnLst>
                              <p:par>
                                <p:cTn id="6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6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1500"/>
                            </p:stCondLst>
                            <p:childTnLst>
                              <p:par>
                                <p:cTn id="6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500"/>
                            </p:stCondLst>
                            <p:childTnLst>
                              <p:par>
                                <p:cTn id="9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/>
      <p:bldP spid="50" grpId="0" animBg="1"/>
      <p:bldP spid="51" grpId="0" animBg="1"/>
      <p:bldP spid="55" grpId="0"/>
      <p:bldP spid="60" grpId="0" animBg="1"/>
      <p:bldP spid="61" grpId="0" animBg="1"/>
      <p:bldP spid="62" grpId="0" animBg="1"/>
      <p:bldP spid="67" grpId="0" animBg="1"/>
      <p:bldP spid="68" grpId="0"/>
      <p:bldP spid="2" grpId="0" animBg="1"/>
      <p:bldP spid="41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/>
          <p:cNvSpPr txBox="1"/>
          <p:nvPr>
            <p:custDataLst>
              <p:tags r:id="rId1"/>
            </p:custDataLst>
          </p:nvPr>
        </p:nvSpPr>
        <p:spPr>
          <a:xfrm>
            <a:off x="781072" y="87562"/>
            <a:ext cx="9685701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rgbClr val="7D4178"/>
                </a:solidFill>
                <a:latin typeface="微软雅黑" panose="020B0503020204020204" charset="-122"/>
                <a:ea typeface="微软雅黑" panose="020B0503020204020204" charset="-122"/>
              </a:rPr>
              <a:t>二、苯的性质</a:t>
            </a:r>
            <a:endParaRPr lang="zh-CN" altLang="en-US" sz="3200" b="1">
              <a:solidFill>
                <a:srgbClr val="7D41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2"/>
            </p:custDataLst>
          </p:nvPr>
        </p:nvSpPr>
        <p:spPr>
          <a:xfrm>
            <a:off x="423968" y="817878"/>
            <a:ext cx="2151380" cy="542925"/>
          </a:xfrm>
          <a:prstGeom prst="rect">
            <a:avLst/>
          </a:prstGeom>
          <a:solidFill>
            <a:srgbClr val="F7FD9D"/>
          </a:solidFill>
          <a:ln w="9525">
            <a:noFill/>
          </a:ln>
        </p:spPr>
        <p:txBody>
          <a:bodyPr wrap="square">
            <a:spAutoFit/>
          </a:bodyPr>
          <a:lstStyle/>
          <a:p>
            <a:pPr indent="0" fontAlgn="auto"/>
            <a:r>
              <a:rPr lang="en-US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②</a:t>
            </a:r>
            <a:r>
              <a:rPr lang="zh-CN" altLang="en-US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取代</a:t>
            </a:r>
            <a:r>
              <a:rPr lang="zh-CN" sz="2800" b="1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反应</a:t>
            </a:r>
            <a:endParaRPr lang="zh-CN" sz="2800" b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 fontAlgn="auto"/>
            <a:endParaRPr lang="zh-CN" altLang="en-US" sz="135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3"/>
            </p:custDataLst>
          </p:nvPr>
        </p:nvSpPr>
        <p:spPr>
          <a:xfrm>
            <a:off x="498475" y="1560830"/>
            <a:ext cx="4666615" cy="7054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noAutofit/>
          </a:bodyPr>
          <a:lstStyle/>
          <a:p>
            <a:pPr indent="0" fontAlgn="auto"/>
            <a:r>
              <a:rPr 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</a:t>
            </a:r>
            <a:r>
              <a:rPr 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浓硝酸（硝化反应）</a:t>
            </a:r>
            <a:endParaRPr 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grpSp>
        <p:nvGrpSpPr>
          <p:cNvPr id="8" name="组合 7"/>
          <p:cNvGrpSpPr/>
          <p:nvPr>
            <p:custDataLst>
              <p:tags r:id="rId4"/>
            </p:custDataLst>
          </p:nvPr>
        </p:nvGrpSpPr>
        <p:grpSpPr>
          <a:xfrm>
            <a:off x="1031875" y="2231390"/>
            <a:ext cx="8568055" cy="1991360"/>
            <a:chOff x="3948" y="7799"/>
            <a:chExt cx="13493" cy="3136"/>
          </a:xfrm>
        </p:grpSpPr>
        <p:grpSp>
          <p:nvGrpSpPr>
            <p:cNvPr id="9" name="Group 18"/>
            <p:cNvGrpSpPr/>
            <p:nvPr>
              <p:custDataLst>
                <p:tags r:id="rId5"/>
              </p:custDataLst>
            </p:nvPr>
          </p:nvGrpSpPr>
          <p:grpSpPr>
            <a:xfrm>
              <a:off x="3948" y="7799"/>
              <a:ext cx="13493" cy="1703"/>
              <a:chOff x="204" y="3566"/>
              <a:chExt cx="5397" cy="681"/>
            </a:xfrm>
          </p:grpSpPr>
          <p:grpSp>
            <p:nvGrpSpPr>
              <p:cNvPr id="46098" name="Group 19"/>
              <p:cNvGrpSpPr/>
              <p:nvPr>
                <p:custDataLst>
                  <p:tags r:id="rId6"/>
                </p:custDataLst>
              </p:nvPr>
            </p:nvGrpSpPr>
            <p:grpSpPr>
              <a:xfrm>
                <a:off x="204" y="3639"/>
                <a:ext cx="635" cy="545"/>
                <a:chOff x="1339" y="3203"/>
                <a:chExt cx="997" cy="862"/>
              </a:xfrm>
            </p:grpSpPr>
            <p:sp>
              <p:nvSpPr>
                <p:cNvPr id="46099" name="AutoShape 20"/>
                <p:cNvSpPr/>
                <p:nvPr>
                  <p:custDataLst>
                    <p:tags r:id="rId7"/>
                  </p:custDataLst>
                </p:nvPr>
              </p:nvSpPr>
              <p:spPr>
                <a:xfrm>
                  <a:off x="1339" y="3203"/>
                  <a:ext cx="997" cy="862"/>
                </a:xfrm>
                <a:prstGeom prst="hexagon">
                  <a:avLst>
                    <a:gd name="adj" fmla="val 28915"/>
                    <a:gd name="vf" fmla="val 115470"/>
                  </a:avLst>
                </a:prstGeom>
                <a:noFill/>
                <a:ln w="50800" cap="sq" cmpd="sng">
                  <a:solidFill>
                    <a:schemeClr val="tx1"/>
                  </a:solidFill>
                  <a:prstDash val="solid"/>
                  <a:miter/>
                  <a:headEnd type="none" w="sm" len="sm"/>
                  <a:tailEnd type="none" w="sm" len="sm"/>
                </a:ln>
              </p:spPr>
              <p:txBody>
                <a:bodyPr wrap="none" anchor="ctr" anchorCtr="0"/>
                <a:lstStyle/>
                <a:p>
                  <a:pPr>
                    <a:buFontTx/>
                  </a:pPr>
                  <a:endParaRPr lang="zh-CN" altLang="en-US" sz="240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46100" name="Oval 21"/>
                <p:cNvSpPr/>
                <p:nvPr>
                  <p:custDataLst>
                    <p:tags r:id="rId8"/>
                  </p:custDataLst>
                </p:nvPr>
              </p:nvSpPr>
              <p:spPr>
                <a:xfrm>
                  <a:off x="1655" y="3430"/>
                  <a:ext cx="363" cy="363"/>
                </a:xfrm>
                <a:prstGeom prst="ellipse">
                  <a:avLst/>
                </a:prstGeom>
                <a:noFill/>
                <a:ln w="57150" cap="sq" cmpd="sng">
                  <a:solidFill>
                    <a:schemeClr val="tx1"/>
                  </a:solidFill>
                  <a:prstDash val="solid"/>
                  <a:headEnd type="none" w="sm" len="sm"/>
                  <a:tailEnd type="none" w="sm" len="sm"/>
                </a:ln>
              </p:spPr>
              <p:txBody>
                <a:bodyPr wrap="none" anchor="ctr" anchorCtr="0"/>
                <a:lstStyle/>
                <a:p>
                  <a:pPr>
                    <a:buFontTx/>
                  </a:pPr>
                  <a:endParaRPr lang="zh-CN" altLang="en-US" sz="240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endParaRPr>
                </a:p>
              </p:txBody>
            </p:sp>
          </p:grpSp>
          <p:grpSp>
            <p:nvGrpSpPr>
              <p:cNvPr id="46101" name="Group 22"/>
              <p:cNvGrpSpPr/>
              <p:nvPr>
                <p:custDataLst>
                  <p:tags r:id="rId9"/>
                </p:custDataLst>
              </p:nvPr>
            </p:nvGrpSpPr>
            <p:grpSpPr>
              <a:xfrm>
                <a:off x="3379" y="3684"/>
                <a:ext cx="635" cy="545"/>
                <a:chOff x="1339" y="3203"/>
                <a:chExt cx="997" cy="862"/>
              </a:xfrm>
            </p:grpSpPr>
            <p:sp>
              <p:nvSpPr>
                <p:cNvPr id="46102" name="AutoShape 23"/>
                <p:cNvSpPr/>
                <p:nvPr>
                  <p:custDataLst>
                    <p:tags r:id="rId10"/>
                  </p:custDataLst>
                </p:nvPr>
              </p:nvSpPr>
              <p:spPr>
                <a:xfrm>
                  <a:off x="1339" y="3203"/>
                  <a:ext cx="997" cy="862"/>
                </a:xfrm>
                <a:prstGeom prst="hexagon">
                  <a:avLst>
                    <a:gd name="adj" fmla="val 28915"/>
                    <a:gd name="vf" fmla="val 115470"/>
                  </a:avLst>
                </a:prstGeom>
                <a:noFill/>
                <a:ln w="50800" cap="sq" cmpd="sng">
                  <a:solidFill>
                    <a:schemeClr val="tx1"/>
                  </a:solidFill>
                  <a:prstDash val="solid"/>
                  <a:miter/>
                  <a:headEnd type="none" w="sm" len="sm"/>
                  <a:tailEnd type="none" w="sm" len="sm"/>
                </a:ln>
              </p:spPr>
              <p:txBody>
                <a:bodyPr wrap="none" anchor="ctr" anchorCtr="0"/>
                <a:lstStyle/>
                <a:p>
                  <a:pPr algn="ctr">
                    <a:buFontTx/>
                  </a:pPr>
                  <a:endParaRPr lang="zh-CN" altLang="en-US" sz="240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46103" name="Oval 24"/>
                <p:cNvSpPr/>
                <p:nvPr>
                  <p:custDataLst>
                    <p:tags r:id="rId11"/>
                  </p:custDataLst>
                </p:nvPr>
              </p:nvSpPr>
              <p:spPr>
                <a:xfrm>
                  <a:off x="1655" y="3430"/>
                  <a:ext cx="363" cy="363"/>
                </a:xfrm>
                <a:prstGeom prst="ellipse">
                  <a:avLst/>
                </a:prstGeom>
                <a:noFill/>
                <a:ln w="57150" cap="sq" cmpd="sng">
                  <a:solidFill>
                    <a:schemeClr val="tx1"/>
                  </a:solidFill>
                  <a:prstDash val="solid"/>
                  <a:headEnd type="none" w="sm" len="sm"/>
                  <a:tailEnd type="none" w="sm" len="sm"/>
                </a:ln>
              </p:spPr>
              <p:txBody>
                <a:bodyPr wrap="none" anchor="ctr" anchorCtr="0"/>
                <a:lstStyle/>
                <a:p>
                  <a:pPr algn="ctr">
                    <a:buFontTx/>
                  </a:pPr>
                  <a:endParaRPr lang="zh-CN" altLang="en-US" sz="240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endParaRPr>
                </a:p>
              </p:txBody>
            </p:sp>
          </p:grpSp>
          <p:sp>
            <p:nvSpPr>
              <p:cNvPr id="46104" name="Rectangle 25"/>
              <p:cNvSpPr/>
              <p:nvPr>
                <p:custDataLst>
                  <p:tags r:id="rId12"/>
                </p:custDataLst>
              </p:nvPr>
            </p:nvSpPr>
            <p:spPr>
              <a:xfrm>
                <a:off x="839" y="3639"/>
                <a:ext cx="1723" cy="562"/>
              </a:xfrm>
              <a:prstGeom prst="rect">
                <a:avLst/>
              </a:prstGeom>
              <a:noFill/>
              <a:ln w="12700">
                <a:noFill/>
              </a:ln>
            </p:spPr>
            <p:txBody>
              <a:bodyPr anchor="ctr" anchorCtr="0"/>
              <a:lstStyle/>
              <a:p>
                <a:pPr algn="ctr">
                  <a:buFontTx/>
                </a:pPr>
                <a:r>
                  <a:rPr lang="en-US" altLang="zh-CN" sz="3600" b="1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 HNO</a:t>
                </a:r>
                <a:r>
                  <a:rPr lang="en-US" altLang="zh-CN" sz="3600" b="1" baseline="-2500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</a:t>
                </a:r>
                <a:r>
                  <a:rPr lang="zh-CN" altLang="en-US" sz="3600" b="1" baseline="-2500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（浓）</a:t>
                </a:r>
                <a:endParaRPr lang="zh-CN" altLang="en-US" sz="4400" b="1" baseline="-2500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46105" name="Line 26"/>
              <p:cNvSpPr/>
              <p:nvPr>
                <p:custDataLst>
                  <p:tags r:id="rId13"/>
                </p:custDataLst>
              </p:nvPr>
            </p:nvSpPr>
            <p:spPr>
              <a:xfrm>
                <a:off x="2427" y="3974"/>
                <a:ext cx="907" cy="0"/>
              </a:xfrm>
              <a:prstGeom prst="line">
                <a:avLst/>
              </a:prstGeom>
              <a:ln w="57150" cap="sq" cmpd="sng">
                <a:solidFill>
                  <a:schemeClr val="tx1"/>
                </a:solidFill>
                <a:prstDash val="solid"/>
                <a:headEnd type="none" w="sm" len="sm"/>
                <a:tailEnd type="arrow" w="med" len="med"/>
              </a:ln>
            </p:spPr>
            <p:txBody>
              <a:bodyPr/>
              <a:lstStyle/>
              <a:p/>
            </p:txBody>
          </p:sp>
          <p:sp>
            <p:nvSpPr>
              <p:cNvPr id="46106" name="Line 27"/>
              <p:cNvSpPr/>
              <p:nvPr>
                <p:custDataLst>
                  <p:tags r:id="rId14"/>
                </p:custDataLst>
              </p:nvPr>
            </p:nvSpPr>
            <p:spPr>
              <a:xfrm>
                <a:off x="4014" y="3957"/>
                <a:ext cx="136" cy="0"/>
              </a:xfrm>
              <a:prstGeom prst="line">
                <a:avLst/>
              </a:prstGeom>
              <a:ln w="57150" cap="sq" cmpd="sng">
                <a:solidFill>
                  <a:schemeClr val="tx1"/>
                </a:solidFill>
                <a:prstDash val="solid"/>
                <a:headEnd type="none" w="sm" len="sm"/>
                <a:tailEnd type="none" w="sm" len="sm"/>
              </a:ln>
            </p:spPr>
            <p:txBody>
              <a:bodyPr/>
              <a:lstStyle/>
              <a:p/>
            </p:txBody>
          </p:sp>
          <p:sp>
            <p:nvSpPr>
              <p:cNvPr id="46107" name="Rectangle 28"/>
              <p:cNvSpPr/>
              <p:nvPr>
                <p:custDataLst>
                  <p:tags r:id="rId15"/>
                </p:custDataLst>
              </p:nvPr>
            </p:nvSpPr>
            <p:spPr>
              <a:xfrm>
                <a:off x="4105" y="3657"/>
                <a:ext cx="680" cy="562"/>
              </a:xfrm>
              <a:prstGeom prst="rect">
                <a:avLst/>
              </a:prstGeom>
              <a:noFill/>
              <a:ln w="12700">
                <a:noFill/>
              </a:ln>
            </p:spPr>
            <p:txBody>
              <a:bodyPr anchor="ctr" anchorCtr="0"/>
              <a:lstStyle/>
              <a:p>
                <a:pPr algn="ctr">
                  <a:buFontTx/>
                </a:pPr>
                <a:r>
                  <a:rPr lang="en-US" altLang="zh-CN" sz="3600" b="1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NO</a:t>
                </a:r>
                <a:r>
                  <a:rPr lang="en-US" altLang="zh-CN" sz="3600" b="1" baseline="-2500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endParaRPr lang="en-US" altLang="zh-CN" sz="4400" b="1" baseline="-2500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46108" name="Rectangle 29"/>
              <p:cNvSpPr/>
              <p:nvPr>
                <p:custDataLst>
                  <p:tags r:id="rId16"/>
                </p:custDataLst>
              </p:nvPr>
            </p:nvSpPr>
            <p:spPr>
              <a:xfrm>
                <a:off x="4694" y="3657"/>
                <a:ext cx="907" cy="562"/>
              </a:xfrm>
              <a:prstGeom prst="rect">
                <a:avLst/>
              </a:prstGeom>
              <a:noFill/>
              <a:ln w="12700">
                <a:noFill/>
              </a:ln>
            </p:spPr>
            <p:txBody>
              <a:bodyPr anchor="ctr" anchorCtr="0"/>
              <a:lstStyle/>
              <a:p>
                <a:pPr algn="ctr">
                  <a:buFontTx/>
                </a:pPr>
                <a:r>
                  <a:rPr lang="en-US" altLang="zh-CN" sz="3600" b="1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 H</a:t>
                </a:r>
                <a:r>
                  <a:rPr lang="en-US" altLang="zh-CN" sz="3600" b="1" baseline="-2500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3600" b="1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O</a:t>
                </a:r>
                <a:endParaRPr lang="en-US" altLang="zh-CN" sz="4400" b="1" baseline="-2500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46109" name="Rectangle 30"/>
              <p:cNvSpPr/>
              <p:nvPr>
                <p:custDataLst>
                  <p:tags r:id="rId17"/>
                </p:custDataLst>
              </p:nvPr>
            </p:nvSpPr>
            <p:spPr>
              <a:xfrm>
                <a:off x="2336" y="3566"/>
                <a:ext cx="1134" cy="363"/>
              </a:xfrm>
              <a:prstGeom prst="rect">
                <a:avLst/>
              </a:prstGeom>
              <a:noFill/>
              <a:ln w="12700">
                <a:noFill/>
              </a:ln>
            </p:spPr>
            <p:txBody>
              <a:bodyPr anchor="ctr" anchorCtr="0"/>
              <a:lstStyle/>
              <a:p>
                <a:pPr algn="ctr">
                  <a:buFontTx/>
                </a:pPr>
                <a:r>
                  <a:rPr lang="zh-CN" altLang="en-US" sz="2800" b="1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浓</a:t>
                </a:r>
                <a:r>
                  <a:rPr lang="en-US" altLang="zh-CN" sz="2800" b="1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H</a:t>
                </a:r>
                <a:r>
                  <a:rPr lang="en-US" altLang="zh-CN" sz="2800" b="1" baseline="-2500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SO</a:t>
                </a:r>
                <a:r>
                  <a:rPr lang="en-US" altLang="zh-CN" sz="2800" b="1" baseline="-2500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</a:t>
                </a:r>
                <a:endParaRPr lang="en-US" altLang="zh-CN" sz="2800" b="1" baseline="-2500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46110" name="Rectangle 31"/>
              <p:cNvSpPr/>
              <p:nvPr>
                <p:custDataLst>
                  <p:tags r:id="rId18"/>
                </p:custDataLst>
              </p:nvPr>
            </p:nvSpPr>
            <p:spPr>
              <a:xfrm>
                <a:off x="2381" y="3884"/>
                <a:ext cx="1043" cy="363"/>
              </a:xfrm>
              <a:prstGeom prst="rect">
                <a:avLst/>
              </a:prstGeom>
              <a:noFill/>
              <a:ln w="12700">
                <a:noFill/>
              </a:ln>
            </p:spPr>
            <p:txBody>
              <a:bodyPr anchor="ctr" anchorCtr="0"/>
              <a:lstStyle/>
              <a:p>
                <a:pPr algn="ctr">
                  <a:buFontTx/>
                </a:pPr>
                <a:r>
                  <a:rPr lang="en-US" altLang="zh-CN" sz="3600" b="1" baseline="-2500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50~60℃</a:t>
                </a:r>
                <a:endParaRPr lang="en-US" altLang="zh-CN" sz="3600" b="1" baseline="-2500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15" name="Rectangle 25"/>
            <p:cNvSpPr/>
            <p:nvPr>
              <p:custDataLst>
                <p:tags r:id="rId19"/>
              </p:custDataLst>
            </p:nvPr>
          </p:nvSpPr>
          <p:spPr>
            <a:xfrm>
              <a:off x="5083" y="9278"/>
              <a:ext cx="4308" cy="1405"/>
            </a:xfrm>
            <a:prstGeom prst="rect">
              <a:avLst/>
            </a:prstGeom>
            <a:noFill/>
            <a:ln w="12700">
              <a:noFill/>
            </a:ln>
          </p:spPr>
          <p:txBody>
            <a:bodyPr anchor="ctr" anchorCtr="0"/>
            <a:lstStyle/>
            <a:p>
              <a:pPr algn="ctr">
                <a:buFontTx/>
              </a:pPr>
              <a:r>
                <a:rPr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 HO－NO</a:t>
              </a:r>
              <a:r>
                <a:rPr lang="en-US" altLang="zh-CN" sz="3600" b="1" baseline="-250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2</a:t>
              </a:r>
              <a:endParaRPr lang="en-US" altLang="zh-CN" sz="3600" b="1" baseline="-25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cxnSp>
          <p:nvCxnSpPr>
            <p:cNvPr id="16" name="直接连接符 15"/>
            <p:cNvCxnSpPr/>
            <p:nvPr>
              <p:custDataLst>
                <p:tags r:id="rId20"/>
              </p:custDataLst>
            </p:nvPr>
          </p:nvCxnSpPr>
          <p:spPr>
            <a:xfrm>
              <a:off x="7232" y="9027"/>
              <a:ext cx="9" cy="1908"/>
            </a:xfrm>
            <a:prstGeom prst="line">
              <a:avLst/>
            </a:prstGeom>
            <a:ln w="57150">
              <a:solidFill>
                <a:srgbClr val="0F1CC3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文本框 17"/>
            <p:cNvSpPr txBox="1"/>
            <p:nvPr>
              <p:custDataLst>
                <p:tags r:id="rId21"/>
              </p:custDataLst>
            </p:nvPr>
          </p:nvSpPr>
          <p:spPr>
            <a:xfrm>
              <a:off x="11889" y="9614"/>
              <a:ext cx="1977" cy="82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00000"/>
                </a:lnSpc>
                <a:spcAft>
                  <a:spcPct val="0"/>
                </a:spcAft>
              </a:pPr>
              <a:r>
                <a:rPr lang="zh-CN" altLang="en-US" sz="2800" b="1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硝基苯</a:t>
              </a:r>
              <a:endParaRPr lang="zh-CN" altLang="en-US" sz="2800" b="1" kern="100" smtClean="0">
                <a:solidFill>
                  <a:srgbClr val="FF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endParaRPr>
            </a:p>
          </p:txBody>
        </p:sp>
      </p:grpSp>
      <p:sp>
        <p:nvSpPr>
          <p:cNvPr id="8275" name="文本框 16"/>
          <p:cNvSpPr txBox="1"/>
          <p:nvPr>
            <p:custDataLst>
              <p:tags r:id="rId22"/>
            </p:custDataLst>
          </p:nvPr>
        </p:nvSpPr>
        <p:spPr>
          <a:xfrm>
            <a:off x="3057843" y="4727575"/>
            <a:ext cx="37465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催化剂、吸水剂</a:t>
            </a:r>
            <a:endParaRPr lang="zh-CN" altLang="en-US" sz="24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277" name="文本框 2"/>
          <p:cNvSpPr txBox="1"/>
          <p:nvPr>
            <p:custDataLst>
              <p:tags r:id="rId23"/>
            </p:custDataLst>
          </p:nvPr>
        </p:nvSpPr>
        <p:spPr>
          <a:xfrm>
            <a:off x="442913" y="4718050"/>
            <a:ext cx="3103562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宋体" panose="02010600030101010101" pitchFamily="2" charset="-122"/>
              </a:rPr>
              <a:t>②</a:t>
            </a:r>
            <a:r>
              <a:rPr lang="zh-CN" altLang="en-US" sz="24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宋体" panose="02010600030101010101" pitchFamily="2" charset="-122"/>
              </a:rPr>
              <a:t>浓</a:t>
            </a:r>
            <a:r>
              <a:rPr lang="en-US" altLang="zh-CN" sz="24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宋体" panose="02010600030101010101" pitchFamily="2" charset="-122"/>
              </a:rPr>
              <a:t>H</a:t>
            </a:r>
            <a:r>
              <a:rPr lang="en-US" altLang="zh-CN" sz="2400" b="1" baseline="-250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宋体" panose="02010600030101010101" pitchFamily="2" charset="-122"/>
              </a:rPr>
              <a:t>2</a:t>
            </a:r>
            <a:r>
              <a:rPr lang="en-US" altLang="zh-CN" sz="24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宋体" panose="02010600030101010101" pitchFamily="2" charset="-122"/>
              </a:rPr>
              <a:t>SO</a:t>
            </a:r>
            <a:r>
              <a:rPr lang="en-US" altLang="zh-CN" sz="2400" b="1" baseline="-250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宋体" panose="02010600030101010101" pitchFamily="2" charset="-122"/>
              </a:rPr>
              <a:t>4</a:t>
            </a: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宋体" panose="02010600030101010101" pitchFamily="2" charset="-122"/>
              </a:rPr>
              <a:t>的作用：</a:t>
            </a:r>
            <a:endParaRPr lang="zh-CN" altLang="en-US" sz="240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8278" name="文本框 4"/>
          <p:cNvSpPr txBox="1"/>
          <p:nvPr>
            <p:custDataLst>
              <p:tags r:id="rId24"/>
            </p:custDataLst>
          </p:nvPr>
        </p:nvSpPr>
        <p:spPr>
          <a:xfrm>
            <a:off x="443230" y="5361940"/>
            <a:ext cx="25146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③加热方式：</a:t>
            </a:r>
            <a:endParaRPr lang="zh-CN" altLang="en-US" sz="2400"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8279" name="文本框 5"/>
          <p:cNvSpPr txBox="1"/>
          <p:nvPr>
            <p:custDataLst>
              <p:tags r:id="rId25"/>
            </p:custDataLst>
          </p:nvPr>
        </p:nvSpPr>
        <p:spPr>
          <a:xfrm>
            <a:off x="443230" y="4224655"/>
            <a:ext cx="3159125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宋体" panose="02010600030101010101" pitchFamily="2" charset="-122"/>
              </a:rPr>
              <a:t>①加药品的顺序：</a:t>
            </a:r>
            <a:endParaRPr lang="en-US" altLang="zh-CN" sz="240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8280" name="文本框 6"/>
          <p:cNvSpPr txBox="1"/>
          <p:nvPr>
            <p:custDataLst>
              <p:tags r:id="rId26"/>
            </p:custDataLst>
          </p:nvPr>
        </p:nvSpPr>
        <p:spPr>
          <a:xfrm>
            <a:off x="442913" y="6005513"/>
            <a:ext cx="3486150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宋体" panose="02010600030101010101" pitchFamily="2" charset="-122"/>
              </a:rPr>
              <a:t>④</a:t>
            </a:r>
            <a:r>
              <a:rPr lang="zh-CN" altLang="zh-CN" sz="24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宋体" panose="02010600030101010101" pitchFamily="2" charset="-122"/>
              </a:rPr>
              <a:t>长导管的作用：</a:t>
            </a:r>
            <a:endParaRPr lang="en-US" altLang="zh-CN" sz="240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8281" name="文本框 7"/>
          <p:cNvSpPr txBox="1"/>
          <p:nvPr>
            <p:custDataLst>
              <p:tags r:id="rId27"/>
            </p:custDataLst>
          </p:nvPr>
        </p:nvSpPr>
        <p:spPr>
          <a:xfrm>
            <a:off x="2281873" y="5351463"/>
            <a:ext cx="1133475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水浴</a:t>
            </a:r>
            <a:endParaRPr lang="zh-CN" altLang="en-US" sz="24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8282" name="文本框 8"/>
          <p:cNvSpPr txBox="1"/>
          <p:nvPr>
            <p:custDataLst>
              <p:tags r:id="rId28"/>
            </p:custDataLst>
          </p:nvPr>
        </p:nvSpPr>
        <p:spPr>
          <a:xfrm>
            <a:off x="4262755" y="5618798"/>
            <a:ext cx="2798763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2400" b="1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易于控制温度</a:t>
            </a:r>
            <a:endParaRPr lang="zh-CN" altLang="en-US" sz="2400" b="1"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8283" name="文本框 9"/>
          <p:cNvSpPr txBox="1"/>
          <p:nvPr>
            <p:custDataLst>
              <p:tags r:id="rId29"/>
            </p:custDataLst>
          </p:nvPr>
        </p:nvSpPr>
        <p:spPr>
          <a:xfrm>
            <a:off x="4315143" y="5105718"/>
            <a:ext cx="1952625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2400" b="1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受热均匀</a:t>
            </a:r>
            <a:endParaRPr lang="zh-CN" altLang="en-US" sz="2400" b="1"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8284" name="文本框 10"/>
          <p:cNvSpPr txBox="1"/>
          <p:nvPr>
            <p:custDataLst>
              <p:tags r:id="rId30"/>
            </p:custDataLst>
          </p:nvPr>
        </p:nvSpPr>
        <p:spPr>
          <a:xfrm>
            <a:off x="3210243" y="5343843"/>
            <a:ext cx="10033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优点</a:t>
            </a:r>
            <a:endParaRPr lang="zh-CN" altLang="en-US" sz="24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6" name="左大括号 5"/>
          <p:cNvSpPr/>
          <p:nvPr>
            <p:custDataLst>
              <p:tags r:id="rId31"/>
            </p:custDataLst>
          </p:nvPr>
        </p:nvSpPr>
        <p:spPr>
          <a:xfrm>
            <a:off x="4065588" y="5198745"/>
            <a:ext cx="196850" cy="722313"/>
          </a:xfrm>
          <a:prstGeom prst="leftBrac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 fontAlgn="base"/>
            <a:endParaRPr lang="zh-CN" altLang="en-US" sz="2400" strike="noStrike" noProof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286" name="文本框 13"/>
          <p:cNvSpPr txBox="1"/>
          <p:nvPr>
            <p:custDataLst>
              <p:tags r:id="rId32"/>
            </p:custDataLst>
          </p:nvPr>
        </p:nvSpPr>
        <p:spPr>
          <a:xfrm>
            <a:off x="3057843" y="4221480"/>
            <a:ext cx="4465637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宋体" panose="02010600030101010101" pitchFamily="2" charset="-122"/>
              </a:rPr>
              <a:t>浓</a:t>
            </a:r>
            <a:r>
              <a:rPr lang="en-US" altLang="zh-CN" sz="24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宋体" panose="02010600030101010101" pitchFamily="2" charset="-122"/>
              </a:rPr>
              <a:t>HNO</a:t>
            </a:r>
            <a:r>
              <a:rPr lang="en-US" altLang="zh-CN" sz="2400" baseline="-250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宋体" panose="02010600030101010101" pitchFamily="2" charset="-122"/>
              </a:rPr>
              <a:t>3</a:t>
            </a:r>
            <a:r>
              <a:rPr lang="en-US" altLang="zh-CN" sz="24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宋体" panose="02010600030101010101" pitchFamily="2" charset="-122"/>
              </a:rPr>
              <a:t>→</a:t>
            </a:r>
            <a:r>
              <a:rPr lang="zh-CN" altLang="en-US" sz="24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宋体" panose="02010600030101010101" pitchFamily="2" charset="-122"/>
              </a:rPr>
              <a:t>浓</a:t>
            </a:r>
            <a:r>
              <a:rPr lang="en-US" altLang="zh-CN" sz="24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宋体" panose="02010600030101010101" pitchFamily="2" charset="-122"/>
              </a:rPr>
              <a:t>H</a:t>
            </a:r>
            <a:r>
              <a:rPr lang="en-US" altLang="zh-CN" sz="2400" b="1" baseline="-250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宋体" panose="02010600030101010101" pitchFamily="2" charset="-122"/>
              </a:rPr>
              <a:t>2</a:t>
            </a:r>
            <a:r>
              <a:rPr lang="en-US" altLang="zh-CN" sz="24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宋体" panose="02010600030101010101" pitchFamily="2" charset="-122"/>
              </a:rPr>
              <a:t>SO</a:t>
            </a:r>
            <a:r>
              <a:rPr lang="en-US" altLang="zh-CN" sz="2400" b="1" baseline="-250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宋体" panose="02010600030101010101" pitchFamily="2" charset="-122"/>
              </a:rPr>
              <a:t>4</a:t>
            </a:r>
            <a:r>
              <a:rPr lang="en-US" altLang="zh-CN" sz="24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宋体" panose="02010600030101010101" pitchFamily="2" charset="-122"/>
              </a:rPr>
              <a:t>→</a:t>
            </a:r>
            <a:r>
              <a:rPr lang="zh-CN" altLang="en-US" sz="24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宋体" panose="02010600030101010101" pitchFamily="2" charset="-122"/>
              </a:rPr>
              <a:t>苯</a:t>
            </a:r>
            <a:endParaRPr lang="zh-CN" altLang="en-US" sz="24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8287" name="文本框 14"/>
          <p:cNvSpPr txBox="1"/>
          <p:nvPr>
            <p:custDataLst>
              <p:tags r:id="rId33"/>
            </p:custDataLst>
          </p:nvPr>
        </p:nvSpPr>
        <p:spPr>
          <a:xfrm>
            <a:off x="3058160" y="6029643"/>
            <a:ext cx="3814763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24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用于</a:t>
            </a:r>
            <a:r>
              <a:rPr lang="zh-CN" altLang="en-US" sz="24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导气</a:t>
            </a:r>
            <a:r>
              <a:rPr lang="zh-CN" altLang="en-US" sz="24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和</a:t>
            </a:r>
            <a:r>
              <a:rPr lang="zh-CN" altLang="en-US" sz="24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冷凝回流</a:t>
            </a:r>
            <a:endParaRPr lang="zh-CN" altLang="en-US" sz="24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pic>
        <p:nvPicPr>
          <p:cNvPr id="22" name="Picture 4"/>
          <p:cNvPicPr>
            <a:picLocks noChangeAspect="1" noChangeArrowheads="1"/>
          </p:cNvPicPr>
          <p:nvPr>
            <p:custDataLst>
              <p:tags r:id="rId34"/>
            </p:custDataLst>
          </p:nvPr>
        </p:nvPicPr>
        <p:blipFill>
          <a:blip r:embed="rId35">
            <a:lum bright="6000" contrast="1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991"/>
          <a:stretch>
            <a:fillRect/>
          </a:stretch>
        </p:blipFill>
        <p:spPr bwMode="auto">
          <a:xfrm>
            <a:off x="9877425" y="2155190"/>
            <a:ext cx="2314575" cy="46437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文本框 6"/>
          <p:cNvSpPr txBox="1"/>
          <p:nvPr>
            <p:custDataLst>
              <p:tags r:id="rId36"/>
            </p:custDataLst>
          </p:nvPr>
        </p:nvSpPr>
        <p:spPr>
          <a:xfrm>
            <a:off x="6268085" y="3871595"/>
            <a:ext cx="3657600" cy="1570990"/>
          </a:xfrm>
          <a:prstGeom prst="rect">
            <a:avLst/>
          </a:prstGeom>
          <a:noFill/>
          <a:ln>
            <a:solidFill>
              <a:schemeClr val="accent5"/>
            </a:solidFill>
          </a:ln>
        </p:spPr>
        <p:txBody>
          <a:bodyPr wrap="square" rtlCol="0">
            <a:noAutofit/>
          </a:bodyPr>
          <a:lstStyle/>
          <a:p>
            <a:pPr indent="0" algn="just" fontAlgn="auto">
              <a:lnSpc>
                <a:spcPts val="3760"/>
              </a:lnSpc>
              <a:buClr>
                <a:srgbClr val="7030A0"/>
              </a:buClr>
            </a:pP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en-US" sz="2400" b="1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纯净的硝基苯是一种无色液体，有苦杏仁气味，不溶于水，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密度大于水</a:t>
            </a:r>
            <a:r>
              <a:rPr lang="zh-CN" altLang="en-US" sz="2400" b="1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en-US" sz="2400" b="1">
              <a:solidFill>
                <a:schemeClr val="tx2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14" name="苯的硝化反应">
            <a:hlinkClick r:id="" action="ppaction://media"/>
          </p:cNvPr>
          <p:cNvPicPr>
            <a:picLocks noChangeAspect="1"/>
          </p:cNvPicPr>
          <p:nvPr>
            <a:videoFile r:link="rId37"/>
            <p:extLst>
              <p:ext uri="{DAA4B4D4-6D71-4841-9C94-3DE7FCFB9230}">
                <p14:media xmlns:p14="http://schemas.microsoft.com/office/powerpoint/2010/main" r:embed="rId38"/>
              </p:ext>
            </p:extLst>
            <p:custDataLst>
              <p:tags r:id="rId39"/>
            </p:custDataLst>
          </p:nvPr>
        </p:nvPicPr>
        <p:blipFill>
          <a:blip r:embed="rId40"/>
          <a:stretch>
            <a:fillRect/>
          </a:stretch>
        </p:blipFill>
        <p:spPr>
          <a:xfrm>
            <a:off x="9283065" y="671195"/>
            <a:ext cx="2548255" cy="143319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>
                <p:cTn id="54" fill="hold" display="0">
                  <p:stCondLst>
                    <p:cond delay="indefinite"/>
                  </p:stCondLst>
                </p:cTn>
                <p:tgtEl>
                  <p:spTgt spid="14"/>
                </p:tgtEl>
              </p:cMediaNode>
            </p:video>
          </p:childTnLst>
        </p:cTn>
      </p:par>
    </p:tnLst>
    <p:bldLst>
      <p:bldP spid="8277" grpId="0"/>
      <p:bldP spid="8275" grpId="0"/>
      <p:bldP spid="8278" grpId="0"/>
      <p:bldP spid="8281" grpId="0"/>
      <p:bldP spid="8284" grpId="0"/>
      <p:bldP spid="6" grpId="0" animBg="1"/>
      <p:bldP spid="8283" grpId="0"/>
      <p:bldP spid="8282" grpId="0"/>
      <p:bldP spid="8279" grpId="0"/>
      <p:bldP spid="8286" grpId="0"/>
      <p:bldP spid="8280" grpId="0"/>
      <p:bldP spid="8287" grpId="0"/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lum bright="-12000" contrast="30000"/>
          </a:blip>
          <a:stretch>
            <a:fillRect/>
          </a:stretch>
        </p:blipFill>
        <p:spPr>
          <a:xfrm>
            <a:off x="770255" y="1460500"/>
            <a:ext cx="8898890" cy="5155565"/>
          </a:xfrm>
          <a:prstGeom prst="rect">
            <a:avLst/>
          </a:prstGeom>
        </p:spPr>
      </p:pic>
      <p:pic>
        <p:nvPicPr>
          <p:cNvPr id="79" name="图片 78"/>
          <p:cNvPicPr/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9529445" y="3189605"/>
            <a:ext cx="2522855" cy="307213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" name="文本框 12"/>
          <p:cNvSpPr txBox="1"/>
          <p:nvPr>
            <p:custDataLst>
              <p:tags r:id="rId5"/>
            </p:custDataLst>
          </p:nvPr>
        </p:nvSpPr>
        <p:spPr>
          <a:xfrm>
            <a:off x="781072" y="87562"/>
            <a:ext cx="9685701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rgbClr val="7D4178"/>
                </a:solidFill>
                <a:latin typeface="微软雅黑" panose="020B0503020204020204" charset="-122"/>
                <a:ea typeface="微软雅黑" panose="020B0503020204020204" charset="-122"/>
              </a:rPr>
              <a:t>二、苯的性质</a:t>
            </a:r>
            <a:endParaRPr lang="zh-CN" altLang="en-US" sz="3200" b="1">
              <a:solidFill>
                <a:srgbClr val="7D41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6"/>
            </p:custDataLst>
          </p:nvPr>
        </p:nvSpPr>
        <p:spPr>
          <a:xfrm>
            <a:off x="423968" y="817878"/>
            <a:ext cx="2151380" cy="542925"/>
          </a:xfrm>
          <a:prstGeom prst="rect">
            <a:avLst/>
          </a:prstGeom>
          <a:solidFill>
            <a:srgbClr val="F7FD9D"/>
          </a:solidFill>
          <a:ln w="9525">
            <a:noFill/>
          </a:ln>
        </p:spPr>
        <p:txBody>
          <a:bodyPr wrap="square">
            <a:spAutoFit/>
          </a:bodyPr>
          <a:lstStyle/>
          <a:p>
            <a:pPr indent="0" fontAlgn="auto"/>
            <a:r>
              <a:rPr lang="en-US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②</a:t>
            </a:r>
            <a:r>
              <a:rPr lang="zh-CN" altLang="en-US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取代</a:t>
            </a:r>
            <a:r>
              <a:rPr lang="zh-CN" sz="2800" b="1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反应</a:t>
            </a:r>
            <a:endParaRPr lang="zh-CN" sz="2800" b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 fontAlgn="auto"/>
            <a:endParaRPr lang="zh-CN" altLang="en-US" sz="135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/>
          <p:cNvSpPr txBox="1"/>
          <p:nvPr>
            <p:custDataLst>
              <p:tags r:id="rId1"/>
            </p:custDataLst>
          </p:nvPr>
        </p:nvSpPr>
        <p:spPr>
          <a:xfrm>
            <a:off x="781072" y="87562"/>
            <a:ext cx="9685701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rgbClr val="7D4178"/>
                </a:solidFill>
                <a:latin typeface="微软雅黑" panose="020B0503020204020204" charset="-122"/>
                <a:ea typeface="微软雅黑" panose="020B0503020204020204" charset="-122"/>
              </a:rPr>
              <a:t>二、苯的性质</a:t>
            </a:r>
            <a:endParaRPr lang="zh-CN" altLang="en-US" sz="3200" b="1">
              <a:solidFill>
                <a:srgbClr val="7D41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2"/>
            </p:custDataLst>
          </p:nvPr>
        </p:nvSpPr>
        <p:spPr>
          <a:xfrm>
            <a:off x="423968" y="817878"/>
            <a:ext cx="2151380" cy="542925"/>
          </a:xfrm>
          <a:prstGeom prst="rect">
            <a:avLst/>
          </a:prstGeom>
          <a:solidFill>
            <a:srgbClr val="F7FD9D"/>
          </a:solidFill>
          <a:ln w="9525">
            <a:noFill/>
          </a:ln>
        </p:spPr>
        <p:txBody>
          <a:bodyPr wrap="square">
            <a:spAutoFit/>
          </a:bodyPr>
          <a:lstStyle/>
          <a:p>
            <a:pPr indent="0" fontAlgn="auto"/>
            <a:r>
              <a:rPr lang="zh-CN" altLang="en-US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③加成</a:t>
            </a:r>
            <a:r>
              <a:rPr lang="zh-CN" sz="2800" b="1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反应</a:t>
            </a:r>
            <a:endParaRPr lang="zh-CN" sz="2800" b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 fontAlgn="auto"/>
            <a:endParaRPr lang="zh-CN" altLang="en-US" sz="135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3"/>
            </p:custDataLst>
          </p:nvPr>
        </p:nvSpPr>
        <p:spPr>
          <a:xfrm>
            <a:off x="424180" y="1669415"/>
            <a:ext cx="11702415" cy="11271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fontAlgn="auto">
              <a:lnSpc>
                <a:spcPts val="4040"/>
              </a:lnSpc>
              <a:buClr>
                <a:srgbClr val="7030A0"/>
              </a:buClr>
            </a:pPr>
            <a:r>
              <a:rPr lang="en-US" altLang="zh-CN" sz="28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在以</a:t>
            </a:r>
            <a:r>
              <a:rPr lang="en-US" altLang="zh-CN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Pt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、</a:t>
            </a:r>
            <a:r>
              <a:rPr lang="en-US" altLang="zh-CN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Ni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等作催化剂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并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加热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的条件下，苯能与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氢气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发生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加成反应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，生成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环己烷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。</a:t>
            </a:r>
            <a:endParaRPr lang="zh-CN" altLang="en-US" sz="2800" b="1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grpSp>
        <p:nvGrpSpPr>
          <p:cNvPr id="3" name="组合 2"/>
          <p:cNvGrpSpPr/>
          <p:nvPr>
            <p:custDataLst>
              <p:tags r:id="rId4"/>
            </p:custDataLst>
          </p:nvPr>
        </p:nvGrpSpPr>
        <p:grpSpPr>
          <a:xfrm>
            <a:off x="6497320" y="3515995"/>
            <a:ext cx="3394075" cy="1206500"/>
            <a:chOff x="10012" y="5388"/>
            <a:chExt cx="5345" cy="1900"/>
          </a:xfrm>
        </p:grpSpPr>
        <p:sp>
          <p:nvSpPr>
            <p:cNvPr id="107547" name="Text Box 27"/>
            <p:cNvSpPr txBox="1">
              <a:spLocks noChangeArrowheads="1"/>
            </p:cNvSpPr>
            <p:nvPr>
              <p:custDataLst>
                <p:tags r:id="rId5"/>
              </p:custDataLst>
            </p:nvPr>
          </p:nvSpPr>
          <p:spPr bwMode="auto">
            <a:xfrm>
              <a:off x="10012" y="5846"/>
              <a:ext cx="5345" cy="82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476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Char char="•"/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3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50000"/>
                </a:spcBef>
                <a:buFontTx/>
                <a:buNone/>
              </a:pPr>
              <a:r>
                <a:rPr lang="zh-CN" altLang="en-US" sz="2800">
                  <a:solidFill>
                    <a:schemeClr val="tx1"/>
                  </a:solidFill>
                  <a:latin typeface="Times New Roman" panose="02020603050405020304" pitchFamily="18" charset="0"/>
                </a:rPr>
                <a:t>或</a:t>
              </a:r>
              <a:r>
                <a:rPr lang="en-US" altLang="zh-CN" sz="2800">
                  <a:solidFill>
                    <a:srgbClr val="A50021"/>
                  </a:solidFill>
                  <a:latin typeface="Times New Roman" panose="02020603050405020304" pitchFamily="18" charset="0"/>
                </a:rPr>
                <a:t>                 </a:t>
              </a:r>
              <a:r>
                <a:rPr lang="zh-CN" altLang="en-US" sz="2800">
                  <a:solidFill>
                    <a:srgbClr val="FF0000"/>
                  </a:solidFill>
                  <a:latin typeface="Times New Roman" panose="02020603050405020304" pitchFamily="18" charset="0"/>
                </a:rPr>
                <a:t>环己烷</a:t>
              </a:r>
              <a:endParaRPr lang="zh-CN" altLang="en-US" sz="2800">
                <a:solidFill>
                  <a:srgbClr val="FF0000"/>
                </a:solidFill>
                <a:latin typeface="Times New Roman" panose="02020603050405020304" pitchFamily="18" charset="0"/>
              </a:endParaRPr>
            </a:p>
          </p:txBody>
        </p:sp>
        <p:pic>
          <p:nvPicPr>
            <p:cNvPr id="32" name="Picture 14"/>
            <p:cNvPicPr>
              <a:picLocks noChangeAspect="1" noChangeArrowheads="1"/>
            </p:cNvPicPr>
            <p:nvPr>
              <p:custDataLst>
                <p:tags r:id="rId6"/>
              </p:custDataLst>
            </p:nvPr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4068"/>
            <a:stretch>
              <a:fillRect/>
            </a:stretch>
          </p:blipFill>
          <p:spPr bwMode="auto">
            <a:xfrm>
              <a:off x="11081" y="5388"/>
              <a:ext cx="1896" cy="19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6" name="组合 5"/>
          <p:cNvGrpSpPr/>
          <p:nvPr>
            <p:custDataLst>
              <p:tags r:id="rId8"/>
            </p:custDataLst>
          </p:nvPr>
        </p:nvGrpSpPr>
        <p:grpSpPr>
          <a:xfrm>
            <a:off x="1885900" y="3503349"/>
            <a:ext cx="4592845" cy="1066800"/>
            <a:chOff x="1404761" y="4831809"/>
            <a:chExt cx="4593316" cy="1067031"/>
          </a:xfrm>
        </p:grpSpPr>
        <p:pic>
          <p:nvPicPr>
            <p:cNvPr id="12" name="图片 1"/>
            <p:cNvPicPr>
              <a:picLocks noChangeAspect="1"/>
            </p:cNvPicPr>
            <p:nvPr>
              <p:custDataLst>
                <p:tags r:id="rId9"/>
              </p:custDataLst>
            </p:nvPr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1404761" y="4831809"/>
              <a:ext cx="1001199" cy="10670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" name="图片 2"/>
            <p:cNvPicPr>
              <a:picLocks noChangeAspect="1"/>
            </p:cNvPicPr>
            <p:nvPr>
              <p:custDataLst>
                <p:tags r:id="rId11"/>
              </p:custDataLst>
            </p:nvPr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4952990" y="4844152"/>
              <a:ext cx="1045087" cy="1042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4" name="矩形 13"/>
            <p:cNvSpPr/>
            <p:nvPr>
              <p:custDataLst>
                <p:tags r:id="rId13"/>
              </p:custDataLst>
            </p:nvPr>
          </p:nvSpPr>
          <p:spPr>
            <a:xfrm>
              <a:off x="2382206" y="5135088"/>
              <a:ext cx="1035967" cy="523333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微软雅黑" panose="020B0503020204020204" charset="-122"/>
                  <a:sym typeface="Times New Roman" panose="02020603050405020304" pitchFamily="18" charset="0"/>
                </a:rPr>
                <a:t>+ </a:t>
              </a:r>
              <a:r>
                <a:rPr kumimoji="0" lang="en-US" altLang="zh-CN" sz="2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微软雅黑" panose="020B0503020204020204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3H</a:t>
              </a:r>
              <a:r>
                <a:rPr kumimoji="0" lang="en-US" altLang="zh-CN" sz="2800" b="0" i="0" u="none" strike="noStrike" kern="1200" cap="none" spc="0" normalizeH="0" baseline="-2500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微软雅黑" panose="020B0503020204020204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2</a:t>
              </a:r>
              <a:endParaRPr kumimoji="0" lang="en-US" altLang="zh-CN" sz="2800" b="0" i="0" u="none" strike="noStrike" kern="1200" cap="none" spc="0" normalizeH="0" baseline="-2500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  <p:sp>
          <p:nvSpPr>
            <p:cNvPr id="15" name="Line 11"/>
            <p:cNvSpPr>
              <a:spLocks noChangeShapeType="1"/>
            </p:cNvSpPr>
            <p:nvPr>
              <p:custDataLst>
                <p:tags r:id="rId14"/>
              </p:custDataLst>
            </p:nvPr>
          </p:nvSpPr>
          <p:spPr bwMode="auto">
            <a:xfrm>
              <a:off x="3733822" y="5344013"/>
              <a:ext cx="1135536" cy="0"/>
            </a:xfrm>
            <a:prstGeom prst="line">
              <a:avLst/>
            </a:prstGeom>
            <a:noFill/>
            <a:ln w="41275" cap="sq">
              <a:solidFill>
                <a:schemeClr val="tx1"/>
              </a:solidFill>
              <a:round/>
              <a:tailEnd type="stealth" w="lg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charset="-122"/>
                <a:sym typeface="Times New Roman" panose="02020603050405020304" pitchFamily="18" charset="0"/>
              </a:endParaRPr>
            </a:p>
          </p:txBody>
        </p:sp>
        <p:sp>
          <p:nvSpPr>
            <p:cNvPr id="16" name="Rectangle 15"/>
            <p:cNvSpPr>
              <a:spLocks noChangeArrowheads="1"/>
            </p:cNvSpPr>
            <p:nvPr>
              <p:custDataLst>
                <p:tags r:id="rId15"/>
              </p:custDataLst>
            </p:nvPr>
          </p:nvSpPr>
          <p:spPr bwMode="auto">
            <a:xfrm>
              <a:off x="3621890" y="4839188"/>
              <a:ext cx="1178704" cy="57626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微软雅黑" panose="020B0503020204020204" charset="-122"/>
                  <a:sym typeface="Times New Roman" panose="02020603050405020304" pitchFamily="18" charset="0"/>
                </a:rPr>
                <a:t>催化剂</a:t>
              </a: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charset="-122"/>
                <a:sym typeface="Times New Roman" panose="02020603050405020304" pitchFamily="18" charset="0"/>
              </a:endParaRPr>
            </a:p>
          </p:txBody>
        </p:sp>
        <p:sp>
          <p:nvSpPr>
            <p:cNvPr id="17" name="Rectangle 16"/>
            <p:cNvSpPr>
              <a:spLocks noChangeArrowheads="1"/>
            </p:cNvSpPr>
            <p:nvPr>
              <p:custDataLst>
                <p:tags r:id="rId16"/>
              </p:custDataLst>
            </p:nvPr>
          </p:nvSpPr>
          <p:spPr bwMode="auto">
            <a:xfrm>
              <a:off x="3657624" y="5272576"/>
              <a:ext cx="1084117" cy="57626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微软雅黑" panose="020B0503020204020204" charset="-122"/>
                  <a:sym typeface="Times New Roman" panose="02020603050405020304" pitchFamily="18" charset="0"/>
                </a:rPr>
                <a:t>△</a:t>
              </a: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charset="-122"/>
                <a:sym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>
            <p:custDataLst>
              <p:tags r:id="rId1"/>
            </p:custDataLst>
          </p:nvPr>
        </p:nvSpPr>
        <p:spPr>
          <a:xfrm>
            <a:off x="390000" y="764704"/>
            <a:ext cx="11412000" cy="5544616"/>
          </a:xfrm>
          <a:prstGeom prst="rect">
            <a:avLst/>
          </a:prstGeom>
          <a:solidFill>
            <a:srgbClr val="F5F5F5"/>
          </a:solidFill>
          <a:ln w="1905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8565"/>
            <a:endParaRPr lang="zh-CN" altLang="en-US" sz="2400">
              <a:solidFill>
                <a:prstClr val="white"/>
              </a:solidFill>
            </a:endParaRPr>
          </a:p>
        </p:txBody>
      </p:sp>
      <p:sp>
        <p:nvSpPr>
          <p:cNvPr id="9" name="五边形 8"/>
          <p:cNvSpPr/>
          <p:nvPr>
            <p:custDataLst>
              <p:tags r:id="rId2"/>
            </p:custDataLst>
          </p:nvPr>
        </p:nvSpPr>
        <p:spPr>
          <a:xfrm>
            <a:off x="0" y="-2060"/>
            <a:ext cx="2474773" cy="560265"/>
          </a:xfrm>
          <a:prstGeom prst="homePlate">
            <a:avLst>
              <a:gd name="adj" fmla="val 28683"/>
            </a:avLst>
          </a:prstGeom>
          <a:solidFill>
            <a:srgbClr val="0070C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914400">
              <a:defRPr/>
            </a:pPr>
            <a:endParaRPr kumimoji="1" lang="zh-CN" altLang="en-US" sz="1800" kern="0" smtClean="0">
              <a:solidFill>
                <a:prstClr val="white"/>
              </a:solidFill>
              <a:ea typeface="微软雅黑" panose="020B0503020204020204" charset="-122"/>
            </a:endParaRPr>
          </a:p>
        </p:txBody>
      </p:sp>
      <p:sp>
        <p:nvSpPr>
          <p:cNvPr id="10" name="矩形 9"/>
          <p:cNvSpPr/>
          <p:nvPr>
            <p:custDataLst>
              <p:tags r:id="rId3"/>
            </p:custDataLst>
          </p:nvPr>
        </p:nvSpPr>
        <p:spPr>
          <a:xfrm>
            <a:off x="377879" y="11710"/>
            <a:ext cx="164660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800" b="1" spc="5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微软雅黑" panose="020B0503020204020204" charset="-122"/>
                <a:ea typeface="微软雅黑" panose="020B0503020204020204" charset="-122"/>
              </a:rPr>
              <a:t>应用体验</a:t>
            </a:r>
            <a:endParaRPr lang="zh-CN" altLang="zh-CN" sz="2800" b="1" spc="5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矩形 11"/>
          <p:cNvSpPr/>
          <p:nvPr>
            <p:custDataLst>
              <p:tags r:id="rId4"/>
            </p:custDataLst>
          </p:nvPr>
        </p:nvSpPr>
        <p:spPr>
          <a:xfrm>
            <a:off x="606000" y="870620"/>
            <a:ext cx="10980000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en-US" altLang="zh-CN" sz="2800" kern="100">
                <a:latin typeface="Times New Roman" panose="02020603050405020304" pitchFamily="18" charset="0"/>
                <a:ea typeface="方正中等线简体" panose="03000509000000000000" pitchFamily="65" charset="-122"/>
                <a:cs typeface="Courier New" panose="02070309020205020404" pitchFamily="49" charset="0"/>
              </a:rPr>
              <a:t>1.</a:t>
            </a:r>
            <a:r>
              <a:rPr lang="zh-CN" altLang="zh-CN" sz="2800" kern="100"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苯环实际上不具有碳碳单键和碳碳双键的简单交替结构，可以作为证据的事实有</a:t>
            </a:r>
            <a:endParaRPr lang="zh-CN" altLang="zh-CN" sz="1050" kern="100">
              <a:latin typeface="宋体" panose="02010600030101010101" pitchFamily="2" charset="-122"/>
              <a:ea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en-US" altLang="zh-CN" sz="2800" kern="100">
                <a:latin typeface="宋体" panose="02010600030101010101" pitchFamily="2" charset="-122"/>
                <a:ea typeface="方正中等线简体" panose="03000509000000000000" pitchFamily="65" charset="-122"/>
                <a:cs typeface="Times New Roman" panose="02020603050405020304" pitchFamily="18" charset="0"/>
              </a:rPr>
              <a:t>①</a:t>
            </a:r>
            <a:r>
              <a:rPr lang="zh-CN" altLang="zh-CN" sz="2800" kern="100"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苯的间位二取代物只有一种　</a:t>
            </a:r>
            <a:r>
              <a:rPr lang="en-US" altLang="zh-CN" sz="2800" kern="100">
                <a:latin typeface="宋体" panose="02010600030101010101" pitchFamily="2" charset="-122"/>
                <a:ea typeface="方正中等线简体" panose="03000509000000000000" pitchFamily="65" charset="-122"/>
                <a:cs typeface="Times New Roman" panose="02020603050405020304" pitchFamily="18" charset="0"/>
              </a:rPr>
              <a:t>②</a:t>
            </a:r>
            <a:r>
              <a:rPr lang="zh-CN" altLang="zh-CN" sz="2800" kern="100"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苯的邻位二取代物只有一种　</a:t>
            </a:r>
            <a:r>
              <a:rPr lang="en-US" altLang="zh-CN" sz="2800" kern="100">
                <a:latin typeface="宋体" panose="02010600030101010101" pitchFamily="2" charset="-122"/>
                <a:ea typeface="方正中等线简体" panose="03000509000000000000" pitchFamily="65" charset="-122"/>
                <a:cs typeface="Times New Roman" panose="02020603050405020304" pitchFamily="18" charset="0"/>
              </a:rPr>
              <a:t>③</a:t>
            </a:r>
            <a:r>
              <a:rPr lang="zh-CN" altLang="zh-CN" sz="2800" kern="100"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苯分子中碳碳键的键长均相等</a:t>
            </a:r>
            <a:endParaRPr lang="zh-CN" altLang="zh-CN" sz="1050" kern="100">
              <a:latin typeface="宋体" panose="02010600030101010101" pitchFamily="2" charset="-122"/>
              <a:ea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en-US" altLang="zh-CN" sz="2800" kern="100">
                <a:latin typeface="宋体" panose="02010600030101010101" pitchFamily="2" charset="-122"/>
                <a:ea typeface="方正中等线简体" panose="03000509000000000000" pitchFamily="65" charset="-122"/>
                <a:cs typeface="Times New Roman" panose="02020603050405020304" pitchFamily="18" charset="0"/>
              </a:rPr>
              <a:t>④</a:t>
            </a:r>
            <a:r>
              <a:rPr lang="zh-CN" altLang="zh-CN" sz="2800" kern="100"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苯不能使酸性</a:t>
            </a:r>
            <a:r>
              <a:rPr lang="en-US" altLang="zh-CN" sz="2800" kern="100">
                <a:latin typeface="Times New Roman" panose="02020603050405020304" pitchFamily="18" charset="0"/>
                <a:ea typeface="方正中等线简体" panose="03000509000000000000" pitchFamily="65" charset="-122"/>
                <a:cs typeface="Courier New" panose="02070309020205020404" pitchFamily="49" charset="0"/>
              </a:rPr>
              <a:t>KMnO</a:t>
            </a:r>
            <a:r>
              <a:rPr lang="en-US" altLang="zh-CN" sz="2800" kern="100" baseline="-25000">
                <a:latin typeface="Times New Roman" panose="02020603050405020304" pitchFamily="18" charset="0"/>
                <a:ea typeface="方正中等线简体" panose="03000509000000000000" pitchFamily="65" charset="-122"/>
                <a:cs typeface="Courier New" panose="02070309020205020404" pitchFamily="49" charset="0"/>
              </a:rPr>
              <a:t>4</a:t>
            </a:r>
            <a:r>
              <a:rPr lang="zh-CN" altLang="zh-CN" sz="2800" kern="100"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溶液褪色　</a:t>
            </a:r>
            <a:r>
              <a:rPr lang="en-US" altLang="zh-CN" sz="2800" kern="100">
                <a:latin typeface="宋体" panose="02010600030101010101" pitchFamily="2" charset="-122"/>
                <a:ea typeface="方正中等线简体" panose="03000509000000000000" pitchFamily="65" charset="-122"/>
                <a:cs typeface="Times New Roman" panose="02020603050405020304" pitchFamily="18" charset="0"/>
              </a:rPr>
              <a:t>⑤</a:t>
            </a:r>
            <a:r>
              <a:rPr lang="zh-CN" altLang="zh-CN" sz="2800" kern="100"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苯在加热和催化剂存在条件下，与氢气发生加成反应　</a:t>
            </a:r>
            <a:r>
              <a:rPr lang="en-US" altLang="zh-CN" sz="2800" kern="100">
                <a:latin typeface="宋体" panose="02010600030101010101" pitchFamily="2" charset="-122"/>
                <a:ea typeface="方正中等线简体" panose="03000509000000000000" pitchFamily="65" charset="-122"/>
                <a:cs typeface="Times New Roman" panose="02020603050405020304" pitchFamily="18" charset="0"/>
              </a:rPr>
              <a:t>⑥</a:t>
            </a:r>
            <a:r>
              <a:rPr lang="zh-CN" altLang="zh-CN" sz="2800" kern="100"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苯在</a:t>
            </a:r>
            <a:r>
              <a:rPr lang="en-US" altLang="zh-CN" sz="2800" kern="100">
                <a:latin typeface="Times New Roman" panose="02020603050405020304" pitchFamily="18" charset="0"/>
                <a:ea typeface="方正中等线简体" panose="03000509000000000000" pitchFamily="65" charset="-122"/>
                <a:cs typeface="Courier New" panose="02070309020205020404" pitchFamily="49" charset="0"/>
              </a:rPr>
              <a:t>FeBr</a:t>
            </a:r>
            <a:r>
              <a:rPr lang="en-US" altLang="zh-CN" sz="2800" kern="100" baseline="-25000">
                <a:latin typeface="Times New Roman" panose="02020603050405020304" pitchFamily="18" charset="0"/>
                <a:ea typeface="方正中等线简体" panose="03000509000000000000" pitchFamily="65" charset="-122"/>
                <a:cs typeface="Courier New" panose="02070309020205020404" pitchFamily="49" charset="0"/>
              </a:rPr>
              <a:t>3</a:t>
            </a:r>
            <a:r>
              <a:rPr lang="zh-CN" altLang="zh-CN" sz="2800" kern="100"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存在的条件下，与液溴发生取代反应，但不能因化学变化而使溴水褪色</a:t>
            </a:r>
            <a:endParaRPr lang="zh-CN" altLang="zh-CN" sz="1050" kern="100">
              <a:latin typeface="宋体" panose="02010600030101010101" pitchFamily="2" charset="-122"/>
              <a:ea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en-US" altLang="zh-CN" sz="2800" kern="100">
                <a:latin typeface="Times New Roman" panose="02020603050405020304" pitchFamily="18" charset="0"/>
                <a:ea typeface="方正中等线简体" panose="03000509000000000000" pitchFamily="65" charset="-122"/>
                <a:cs typeface="Courier New" panose="02070309020205020404" pitchFamily="49" charset="0"/>
              </a:rPr>
              <a:t>A.</a:t>
            </a:r>
            <a:r>
              <a:rPr lang="en-US" altLang="zh-CN" sz="2800" kern="100">
                <a:latin typeface="宋体" panose="02010600030101010101" pitchFamily="2" charset="-122"/>
                <a:ea typeface="方正中等线简体" panose="03000509000000000000" pitchFamily="65" charset="-122"/>
                <a:cs typeface="Times New Roman" panose="02020603050405020304" pitchFamily="18" charset="0"/>
              </a:rPr>
              <a:t>①②③④</a:t>
            </a:r>
            <a:r>
              <a:rPr lang="en-US" altLang="zh-CN" sz="2800" kern="100">
                <a:latin typeface="Times New Roman" panose="02020603050405020304" pitchFamily="18" charset="0"/>
                <a:ea typeface="方正中等线简体" panose="03000509000000000000" pitchFamily="65" charset="-122"/>
                <a:cs typeface="Courier New" panose="02070309020205020404" pitchFamily="49" charset="0"/>
              </a:rPr>
              <a:t>  	B.</a:t>
            </a:r>
            <a:r>
              <a:rPr lang="en-US" altLang="zh-CN" sz="2800" kern="100" smtClean="0">
                <a:latin typeface="宋体" panose="02010600030101010101" pitchFamily="2" charset="-122"/>
                <a:ea typeface="方正中等线简体" panose="03000509000000000000" pitchFamily="65" charset="-122"/>
                <a:cs typeface="Times New Roman" panose="02020603050405020304" pitchFamily="18" charset="0"/>
              </a:rPr>
              <a:t>②③④⑥</a:t>
            </a:r>
            <a:r>
              <a:rPr lang="zh-CN" altLang="en-US" sz="2800" kern="100" smtClean="0">
                <a:latin typeface="宋体" panose="02010600030101010101" pitchFamily="2" charset="-122"/>
                <a:ea typeface="方正中等线简体" panose="03000509000000000000" pitchFamily="65" charset="-122"/>
                <a:cs typeface="Times New Roman" panose="02020603050405020304" pitchFamily="18" charset="0"/>
              </a:rPr>
              <a:t>　　　</a:t>
            </a:r>
            <a:r>
              <a:rPr lang="en-US" altLang="zh-CN" sz="2800" kern="100" smtClean="0">
                <a:latin typeface="Times New Roman" panose="02020603050405020304" pitchFamily="18" charset="0"/>
                <a:ea typeface="方正中等线简体" panose="03000509000000000000" pitchFamily="65" charset="-122"/>
                <a:cs typeface="Courier New" panose="02070309020205020404" pitchFamily="49" charset="0"/>
              </a:rPr>
              <a:t>C</a:t>
            </a:r>
            <a:r>
              <a:rPr lang="en-US" altLang="zh-CN" sz="2800" kern="100">
                <a:latin typeface="Times New Roman" panose="02020603050405020304" pitchFamily="18" charset="0"/>
                <a:ea typeface="方正中等线简体" panose="03000509000000000000" pitchFamily="65" charset="-122"/>
                <a:cs typeface="Courier New" panose="02070309020205020404" pitchFamily="49" charset="0"/>
              </a:rPr>
              <a:t>.</a:t>
            </a:r>
            <a:r>
              <a:rPr lang="en-US" altLang="zh-CN" sz="2800" kern="100">
                <a:latin typeface="宋体" panose="02010600030101010101" pitchFamily="2" charset="-122"/>
                <a:ea typeface="方正中等线简体" panose="03000509000000000000" pitchFamily="65" charset="-122"/>
                <a:cs typeface="Times New Roman" panose="02020603050405020304" pitchFamily="18" charset="0"/>
              </a:rPr>
              <a:t>③④⑤⑥</a:t>
            </a:r>
            <a:r>
              <a:rPr lang="en-US" altLang="zh-CN" sz="2800" kern="100">
                <a:latin typeface="Times New Roman" panose="02020603050405020304" pitchFamily="18" charset="0"/>
                <a:ea typeface="方正中等线简体" panose="03000509000000000000" pitchFamily="65" charset="-122"/>
                <a:cs typeface="Courier New" panose="02070309020205020404" pitchFamily="49" charset="0"/>
              </a:rPr>
              <a:t>  	D.</a:t>
            </a:r>
            <a:r>
              <a:rPr lang="zh-CN" altLang="zh-CN" sz="2800" kern="100"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全部</a:t>
            </a:r>
            <a:endParaRPr lang="zh-CN" altLang="zh-CN" sz="1050" kern="100">
              <a:effectLst/>
              <a:latin typeface="宋体" panose="02010600030101010101" pitchFamily="2" charset="-122"/>
              <a:ea typeface="宋体" panose="02010600030101010101" pitchFamily="2" charset="-122"/>
              <a:cs typeface="Courier New" panose="02070309020205020404" pitchFamily="49" charset="0"/>
            </a:endParaRPr>
          </a:p>
        </p:txBody>
      </p:sp>
      <p:sp>
        <p:nvSpPr>
          <p:cNvPr id="6" name="TextBox 9"/>
          <p:cNvSpPr txBox="1"/>
          <p:nvPr>
            <p:custDataLst>
              <p:tags r:id="rId5"/>
            </p:custDataLst>
          </p:nvPr>
        </p:nvSpPr>
        <p:spPr>
          <a:xfrm>
            <a:off x="3195360" y="5414744"/>
            <a:ext cx="756000" cy="756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500" b="1">
                <a:solidFill>
                  <a:srgbClr val="C0000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√</a:t>
            </a:r>
            <a:endParaRPr lang="zh-CN" altLang="en-US" sz="4500" b="1">
              <a:solidFill>
                <a:srgbClr val="C0000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>
            <p:custDataLst>
              <p:tags r:id="rId1"/>
            </p:custDataLst>
          </p:nvPr>
        </p:nvSpPr>
        <p:spPr>
          <a:xfrm>
            <a:off x="390000" y="764704"/>
            <a:ext cx="11412000" cy="5025702"/>
          </a:xfrm>
          <a:prstGeom prst="rect">
            <a:avLst/>
          </a:prstGeom>
          <a:solidFill>
            <a:srgbClr val="F5F5F5"/>
          </a:solidFill>
          <a:ln w="1905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8565"/>
            <a:endParaRPr lang="zh-CN" altLang="en-US" sz="2400">
              <a:solidFill>
                <a:prstClr val="white"/>
              </a:solidFill>
            </a:endParaRPr>
          </a:p>
        </p:txBody>
      </p:sp>
      <p:sp>
        <p:nvSpPr>
          <p:cNvPr id="9" name="五边形 8"/>
          <p:cNvSpPr/>
          <p:nvPr>
            <p:custDataLst>
              <p:tags r:id="rId2"/>
            </p:custDataLst>
          </p:nvPr>
        </p:nvSpPr>
        <p:spPr>
          <a:xfrm>
            <a:off x="0" y="-2060"/>
            <a:ext cx="2474773" cy="560265"/>
          </a:xfrm>
          <a:prstGeom prst="homePlate">
            <a:avLst>
              <a:gd name="adj" fmla="val 28683"/>
            </a:avLst>
          </a:prstGeom>
          <a:solidFill>
            <a:srgbClr val="0070C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914400">
              <a:defRPr/>
            </a:pPr>
            <a:endParaRPr kumimoji="1" lang="zh-CN" altLang="en-US" sz="1800" kern="0" smtClean="0">
              <a:solidFill>
                <a:prstClr val="white"/>
              </a:solidFill>
              <a:ea typeface="微软雅黑" panose="020B0503020204020204" charset="-122"/>
            </a:endParaRPr>
          </a:p>
        </p:txBody>
      </p:sp>
      <p:sp>
        <p:nvSpPr>
          <p:cNvPr id="10" name="矩形 9"/>
          <p:cNvSpPr/>
          <p:nvPr>
            <p:custDataLst>
              <p:tags r:id="rId3"/>
            </p:custDataLst>
          </p:nvPr>
        </p:nvSpPr>
        <p:spPr>
          <a:xfrm>
            <a:off x="377879" y="11710"/>
            <a:ext cx="164660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800" b="1" spc="5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微软雅黑" panose="020B0503020204020204" charset="-122"/>
                <a:ea typeface="微软雅黑" panose="020B0503020204020204" charset="-122"/>
              </a:rPr>
              <a:t>应用体验</a:t>
            </a:r>
            <a:endParaRPr lang="zh-CN" altLang="zh-CN" sz="2800" b="1" spc="5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矩形 11"/>
          <p:cNvSpPr/>
          <p:nvPr>
            <p:custDataLst>
              <p:tags r:id="rId4"/>
            </p:custDataLst>
          </p:nvPr>
        </p:nvSpPr>
        <p:spPr>
          <a:xfrm>
            <a:off x="606000" y="806232"/>
            <a:ext cx="10980000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en-US" altLang="zh-CN" sz="2800" kern="100">
                <a:latin typeface="Times New Roman" panose="02020603050405020304" pitchFamily="18" charset="0"/>
                <a:ea typeface="方正中等线简体" panose="03000509000000000000" pitchFamily="65" charset="-122"/>
                <a:cs typeface="Courier New" panose="02070309020205020404" pitchFamily="49" charset="0"/>
              </a:rPr>
              <a:t>2.</a:t>
            </a:r>
            <a:r>
              <a:rPr lang="zh-CN" altLang="zh-CN" sz="2800" kern="100"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实验室制取硝基苯的反应装置如图所示，下列关于实验操作的叙述错误的</a:t>
            </a:r>
            <a:r>
              <a:rPr lang="zh-CN" altLang="zh-CN" sz="2800" kern="100" smtClean="0"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是</a:t>
            </a:r>
            <a:endParaRPr lang="en-US" altLang="zh-CN" sz="2800" kern="100" smtClean="0">
              <a:latin typeface="Times New Roman" panose="02020603050405020304" pitchFamily="18" charset="0"/>
              <a:ea typeface="方正中等线简体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en-US" altLang="zh-CN" sz="2800" kern="100">
                <a:latin typeface="Times New Roman" panose="02020603050405020304" pitchFamily="18" charset="0"/>
                <a:ea typeface="方正中等线简体" panose="03000509000000000000" pitchFamily="65" charset="-122"/>
                <a:cs typeface="Courier New" panose="02070309020205020404" pitchFamily="49" charset="0"/>
              </a:rPr>
              <a:t>A.</a:t>
            </a:r>
            <a:r>
              <a:rPr lang="zh-CN" altLang="zh-CN" sz="2800" kern="100"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试剂加入顺序：先加浓硝酸，再加浓硫酸，最后</a:t>
            </a:r>
            <a:r>
              <a:rPr lang="zh-CN" altLang="zh-CN" sz="2800" kern="100" smtClean="0"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加</a:t>
            </a:r>
            <a:endParaRPr lang="en-US" altLang="zh-CN" sz="2800" kern="100" smtClean="0">
              <a:latin typeface="Times New Roman" panose="02020603050405020304" pitchFamily="18" charset="0"/>
              <a:ea typeface="方正中等线简体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en-US" altLang="zh-CN" sz="2800" kern="100"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2800" kern="100" smtClean="0"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   </a:t>
            </a:r>
            <a:r>
              <a:rPr lang="zh-CN" altLang="zh-CN" sz="2800" kern="100" smtClean="0"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入苯</a:t>
            </a:r>
            <a:endParaRPr lang="zh-CN" altLang="zh-CN" sz="1050" kern="100">
              <a:latin typeface="宋体" panose="02010600030101010101" pitchFamily="2" charset="-122"/>
              <a:ea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en-US" altLang="zh-CN" sz="2800" kern="100">
                <a:latin typeface="Times New Roman" panose="02020603050405020304" pitchFamily="18" charset="0"/>
                <a:ea typeface="方正中等线简体" panose="03000509000000000000" pitchFamily="65" charset="-122"/>
                <a:cs typeface="Courier New" panose="02070309020205020404" pitchFamily="49" charset="0"/>
              </a:rPr>
              <a:t>B.</a:t>
            </a:r>
            <a:r>
              <a:rPr lang="zh-CN" altLang="zh-CN" sz="2800" kern="100"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实验时，水浴温度需控制在</a:t>
            </a:r>
            <a:r>
              <a:rPr lang="en-US" altLang="zh-CN" sz="2800" kern="100">
                <a:latin typeface="Times New Roman" panose="02020603050405020304" pitchFamily="18" charset="0"/>
                <a:ea typeface="方正中等线简体" panose="03000509000000000000" pitchFamily="65" charset="-122"/>
                <a:cs typeface="Courier New" panose="02070309020205020404" pitchFamily="49" charset="0"/>
              </a:rPr>
              <a:t>50</a:t>
            </a:r>
            <a:r>
              <a:rPr lang="zh-CN" altLang="zh-CN" sz="2800" kern="100"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～</a:t>
            </a:r>
            <a:r>
              <a:rPr lang="en-US" altLang="zh-CN" sz="2800" kern="100">
                <a:latin typeface="Times New Roman" panose="02020603050405020304" pitchFamily="18" charset="0"/>
                <a:ea typeface="方正中等线简体" panose="03000509000000000000" pitchFamily="65" charset="-122"/>
                <a:cs typeface="Courier New" panose="02070309020205020404" pitchFamily="49" charset="0"/>
              </a:rPr>
              <a:t>60 </a:t>
            </a:r>
            <a:r>
              <a:rPr lang="en-US" altLang="zh-CN" sz="2800" kern="100">
                <a:latin typeface="宋体" panose="02010600030101010101" pitchFamily="2" charset="-122"/>
                <a:ea typeface="方正中等线简体" panose="03000509000000000000" pitchFamily="65" charset="-122"/>
                <a:cs typeface="Times New Roman" panose="02020603050405020304" pitchFamily="18" charset="0"/>
              </a:rPr>
              <a:t>℃</a:t>
            </a:r>
            <a:endParaRPr lang="zh-CN" altLang="zh-CN" sz="1050" kern="100">
              <a:latin typeface="宋体" panose="02010600030101010101" pitchFamily="2" charset="-122"/>
              <a:ea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en-US" altLang="zh-CN" sz="2800" kern="100">
                <a:latin typeface="Times New Roman" panose="02020603050405020304" pitchFamily="18" charset="0"/>
                <a:ea typeface="方正中等线简体" panose="03000509000000000000" pitchFamily="65" charset="-122"/>
                <a:cs typeface="Courier New" panose="02070309020205020404" pitchFamily="49" charset="0"/>
              </a:rPr>
              <a:t>C.</a:t>
            </a:r>
            <a:r>
              <a:rPr lang="zh-CN" altLang="zh-CN" sz="2800" kern="100"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长玻璃导管兼起冷凝回流苯和硝酸的作用，以提高反应物的转化率</a:t>
            </a:r>
            <a:endParaRPr lang="zh-CN" altLang="zh-CN" sz="1050" kern="100">
              <a:latin typeface="宋体" panose="02010600030101010101" pitchFamily="2" charset="-122"/>
              <a:ea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en-US" altLang="zh-CN" sz="2800" kern="100">
                <a:latin typeface="Times New Roman" panose="02020603050405020304" pitchFamily="18" charset="0"/>
                <a:ea typeface="方正中等线简体" panose="03000509000000000000" pitchFamily="65" charset="-122"/>
                <a:cs typeface="Courier New" panose="02070309020205020404" pitchFamily="49" charset="0"/>
              </a:rPr>
              <a:t>D.</a:t>
            </a:r>
            <a:r>
              <a:rPr lang="zh-CN" altLang="zh-CN" sz="2800" kern="100"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反应后的混合液经水洗、碱溶液洗涤、结晶，得到硝基苯</a:t>
            </a:r>
            <a:endParaRPr lang="zh-CN" altLang="zh-CN" sz="1050" kern="100">
              <a:latin typeface="宋体" panose="02010600030101010101" pitchFamily="2" charset="-122"/>
              <a:ea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ct val="0"/>
              </a:spcAft>
            </a:pPr>
            <a:endParaRPr lang="en-US" altLang="zh-CN" sz="2800" kern="100">
              <a:effectLst/>
              <a:latin typeface="Times New Roman" panose="02020603050405020304" pitchFamily="18" charset="0"/>
              <a:ea typeface="方正中等线简体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TextBox 9"/>
          <p:cNvSpPr txBox="1"/>
          <p:nvPr>
            <p:custDataLst>
              <p:tags r:id="rId5"/>
            </p:custDataLst>
          </p:nvPr>
        </p:nvSpPr>
        <p:spPr>
          <a:xfrm>
            <a:off x="461066" y="4694664"/>
            <a:ext cx="756000" cy="756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500" b="1">
                <a:solidFill>
                  <a:srgbClr val="C0000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√</a:t>
            </a:r>
            <a:endParaRPr lang="zh-CN" altLang="en-US" sz="4500" b="1">
              <a:solidFill>
                <a:srgbClr val="C0000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pic>
        <p:nvPicPr>
          <p:cNvPr id="10242" name="Picture 2"/>
          <p:cNvPicPr>
            <a:picLocks noChangeAspect="1" noChangeArrowheads="1"/>
          </p:cNvPicPr>
          <p:nvPr>
            <p:custDataLst>
              <p:tags r:id="rId6"/>
            </p:custDataLst>
          </p:nvPr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294832" y="1485702"/>
            <a:ext cx="2029843" cy="25260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6" name="组合 25"/>
          <p:cNvGrpSpPr/>
          <p:nvPr>
            <p:custDataLst>
              <p:tags r:id="rId8"/>
            </p:custDataLst>
          </p:nvPr>
        </p:nvGrpSpPr>
        <p:grpSpPr>
          <a:xfrm>
            <a:off x="390000" y="5445224"/>
            <a:ext cx="11412000" cy="1152128"/>
            <a:chOff x="390000" y="457622"/>
            <a:chExt cx="11412000" cy="1152128"/>
          </a:xfrm>
        </p:grpSpPr>
        <p:grpSp>
          <p:nvGrpSpPr>
            <p:cNvPr id="28" name="组合 27"/>
            <p:cNvGrpSpPr/>
            <p:nvPr>
              <p:custDataLst>
                <p:tags r:id="rId9"/>
              </p:custDataLst>
            </p:nvPr>
          </p:nvGrpSpPr>
          <p:grpSpPr>
            <a:xfrm>
              <a:off x="390000" y="457622"/>
              <a:ext cx="11412000" cy="1152128"/>
              <a:chOff x="390000" y="613340"/>
              <a:chExt cx="11412000" cy="1535140"/>
            </a:xfrm>
          </p:grpSpPr>
          <p:sp>
            <p:nvSpPr>
              <p:cNvPr id="30" name="圆角矩形 29"/>
              <p:cNvSpPr/>
              <p:nvPr>
                <p:custDataLst>
                  <p:tags r:id="rId10"/>
                </p:custDataLst>
              </p:nvPr>
            </p:nvSpPr>
            <p:spPr>
              <a:xfrm>
                <a:off x="390000" y="806381"/>
                <a:ext cx="11412000" cy="1342099"/>
              </a:xfrm>
              <a:prstGeom prst="roundRect">
                <a:avLst>
                  <a:gd name="adj" fmla="val 5920"/>
                </a:avLst>
              </a:prstGeom>
              <a:solidFill>
                <a:schemeClr val="accent6">
                  <a:lumMod val="20000"/>
                  <a:lumOff val="80000"/>
                </a:schemeClr>
              </a:solidFill>
              <a:ln w="28575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en-US" altLang="zh-CN" smtClean="0">
                  <a:solidFill>
                    <a:prstClr val="white"/>
                  </a:solidFill>
                </a:endParaRPr>
              </a:p>
            </p:txBody>
          </p:sp>
          <p:sp>
            <p:nvSpPr>
              <p:cNvPr id="31" name="矩形 30"/>
              <p:cNvSpPr/>
              <p:nvPr>
                <p:custDataLst>
                  <p:tags r:id="rId11"/>
                </p:custDataLst>
              </p:nvPr>
            </p:nvSpPr>
            <p:spPr>
              <a:xfrm>
                <a:off x="922765" y="693487"/>
                <a:ext cx="707945" cy="216027"/>
              </a:xfrm>
              <a:prstGeom prst="rect">
                <a:avLst/>
              </a:prstGeom>
              <a:solidFill>
                <a:srgbClr val="F5F5F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2" name="文本框 31"/>
              <p:cNvSpPr txBox="1"/>
              <p:nvPr>
                <p:custDataLst>
                  <p:tags r:id="rId12"/>
                </p:custDataLst>
              </p:nvPr>
            </p:nvSpPr>
            <p:spPr>
              <a:xfrm>
                <a:off x="922765" y="613340"/>
                <a:ext cx="779952" cy="292103"/>
              </a:xfrm>
              <a:custGeom>
                <a:avLst/>
                <a:gdLst/>
                <a:ahLst/>
                <a:cxnLst/>
                <a:rect l="l" t="t" r="r" b="b"/>
                <a:pathLst>
                  <a:path w="583768" h="216027">
                    <a:moveTo>
                      <a:pt x="96012" y="106756"/>
                    </a:moveTo>
                    <a:lnTo>
                      <a:pt x="91211" y="139217"/>
                    </a:lnTo>
                    <a:lnTo>
                      <a:pt x="107670" y="139217"/>
                    </a:lnTo>
                    <a:lnTo>
                      <a:pt x="112014" y="106756"/>
                    </a:lnTo>
                    <a:close/>
                    <a:moveTo>
                      <a:pt x="53264" y="106756"/>
                    </a:moveTo>
                    <a:lnTo>
                      <a:pt x="48692" y="139217"/>
                    </a:lnTo>
                    <a:lnTo>
                      <a:pt x="64922" y="139217"/>
                    </a:lnTo>
                    <a:lnTo>
                      <a:pt x="69494" y="106756"/>
                    </a:lnTo>
                    <a:close/>
                    <a:moveTo>
                      <a:pt x="213055" y="82524"/>
                    </a:moveTo>
                    <a:lnTo>
                      <a:pt x="249174" y="82524"/>
                    </a:lnTo>
                    <a:lnTo>
                      <a:pt x="248031" y="92811"/>
                    </a:lnTo>
                    <a:lnTo>
                      <a:pt x="279121" y="92811"/>
                    </a:lnTo>
                    <a:lnTo>
                      <a:pt x="277749" y="104927"/>
                    </a:lnTo>
                    <a:cubicBezTo>
                      <a:pt x="277292" y="107670"/>
                      <a:pt x="276149" y="110033"/>
                      <a:pt x="274320" y="112014"/>
                    </a:cubicBezTo>
                    <a:cubicBezTo>
                      <a:pt x="272644" y="113995"/>
                      <a:pt x="270662" y="114986"/>
                      <a:pt x="268376" y="114986"/>
                    </a:cubicBezTo>
                    <a:lnTo>
                      <a:pt x="244831" y="114986"/>
                    </a:lnTo>
                    <a:lnTo>
                      <a:pt x="239573" y="152019"/>
                    </a:lnTo>
                    <a:lnTo>
                      <a:pt x="272948" y="152019"/>
                    </a:lnTo>
                    <a:lnTo>
                      <a:pt x="271348" y="164592"/>
                    </a:lnTo>
                    <a:cubicBezTo>
                      <a:pt x="270891" y="167640"/>
                      <a:pt x="269519" y="170307"/>
                      <a:pt x="267233" y="172593"/>
                    </a:cubicBezTo>
                    <a:cubicBezTo>
                      <a:pt x="264947" y="174574"/>
                      <a:pt x="262357" y="175565"/>
                      <a:pt x="259461" y="175565"/>
                    </a:cubicBezTo>
                    <a:lnTo>
                      <a:pt x="236372" y="175565"/>
                    </a:lnTo>
                    <a:lnTo>
                      <a:pt x="231800" y="211683"/>
                    </a:lnTo>
                    <a:cubicBezTo>
                      <a:pt x="231648" y="212903"/>
                      <a:pt x="231191" y="213893"/>
                      <a:pt x="230429" y="214655"/>
                    </a:cubicBezTo>
                    <a:cubicBezTo>
                      <a:pt x="229667" y="215417"/>
                      <a:pt x="228752" y="215798"/>
                      <a:pt x="227685" y="215798"/>
                    </a:cubicBezTo>
                    <a:lnTo>
                      <a:pt x="192481" y="215798"/>
                    </a:lnTo>
                    <a:lnTo>
                      <a:pt x="197510" y="175565"/>
                    </a:lnTo>
                    <a:lnTo>
                      <a:pt x="147218" y="175565"/>
                    </a:lnTo>
                    <a:lnTo>
                      <a:pt x="149276" y="160706"/>
                    </a:lnTo>
                    <a:cubicBezTo>
                      <a:pt x="149580" y="158420"/>
                      <a:pt x="150647" y="156438"/>
                      <a:pt x="152476" y="154762"/>
                    </a:cubicBezTo>
                    <a:cubicBezTo>
                      <a:pt x="154305" y="152933"/>
                      <a:pt x="156286" y="152019"/>
                      <a:pt x="158420" y="152019"/>
                    </a:cubicBezTo>
                    <a:lnTo>
                      <a:pt x="200711" y="152019"/>
                    </a:lnTo>
                    <a:lnTo>
                      <a:pt x="205968" y="114986"/>
                    </a:lnTo>
                    <a:lnTo>
                      <a:pt x="190881" y="114986"/>
                    </a:lnTo>
                    <a:lnTo>
                      <a:pt x="190424" y="115671"/>
                    </a:lnTo>
                    <a:cubicBezTo>
                      <a:pt x="189052" y="120091"/>
                      <a:pt x="186690" y="123520"/>
                      <a:pt x="183337" y="125958"/>
                    </a:cubicBezTo>
                    <a:cubicBezTo>
                      <a:pt x="179375" y="128702"/>
                      <a:pt x="175184" y="130073"/>
                      <a:pt x="170764" y="130073"/>
                    </a:cubicBezTo>
                    <a:lnTo>
                      <a:pt x="151790" y="130073"/>
                    </a:lnTo>
                    <a:lnTo>
                      <a:pt x="164592" y="87325"/>
                    </a:lnTo>
                    <a:cubicBezTo>
                      <a:pt x="164897" y="86563"/>
                      <a:pt x="165354" y="85953"/>
                      <a:pt x="165963" y="85496"/>
                    </a:cubicBezTo>
                    <a:cubicBezTo>
                      <a:pt x="166573" y="85039"/>
                      <a:pt x="167259" y="84810"/>
                      <a:pt x="168021" y="84810"/>
                    </a:cubicBezTo>
                    <a:lnTo>
                      <a:pt x="199339" y="84810"/>
                    </a:lnTo>
                    <a:lnTo>
                      <a:pt x="196596" y="92811"/>
                    </a:lnTo>
                    <a:lnTo>
                      <a:pt x="208483" y="92811"/>
                    </a:lnTo>
                    <a:lnTo>
                      <a:pt x="209169" y="85496"/>
                    </a:lnTo>
                    <a:cubicBezTo>
                      <a:pt x="209169" y="84887"/>
                      <a:pt x="209283" y="84468"/>
                      <a:pt x="209512" y="84239"/>
                    </a:cubicBezTo>
                    <a:cubicBezTo>
                      <a:pt x="209740" y="84010"/>
                      <a:pt x="210083" y="83744"/>
                      <a:pt x="210540" y="83439"/>
                    </a:cubicBezTo>
                    <a:cubicBezTo>
                      <a:pt x="211302" y="82829"/>
                      <a:pt x="212141" y="82524"/>
                      <a:pt x="213055" y="82524"/>
                    </a:cubicBezTo>
                    <a:close/>
                    <a:moveTo>
                      <a:pt x="102641" y="59207"/>
                    </a:moveTo>
                    <a:lnTo>
                      <a:pt x="98298" y="88239"/>
                    </a:lnTo>
                    <a:lnTo>
                      <a:pt x="114757" y="88239"/>
                    </a:lnTo>
                    <a:lnTo>
                      <a:pt x="118643" y="59207"/>
                    </a:lnTo>
                    <a:close/>
                    <a:moveTo>
                      <a:pt x="400431" y="48692"/>
                    </a:moveTo>
                    <a:lnTo>
                      <a:pt x="419862" y="48692"/>
                    </a:lnTo>
                    <a:cubicBezTo>
                      <a:pt x="421538" y="48692"/>
                      <a:pt x="422872" y="49301"/>
                      <a:pt x="423862" y="50520"/>
                    </a:cubicBezTo>
                    <a:cubicBezTo>
                      <a:pt x="424853" y="51740"/>
                      <a:pt x="425272" y="53187"/>
                      <a:pt x="425120" y="54864"/>
                    </a:cubicBezTo>
                    <a:lnTo>
                      <a:pt x="406832" y="216027"/>
                    </a:lnTo>
                    <a:cubicBezTo>
                      <a:pt x="400126" y="216027"/>
                      <a:pt x="394564" y="213398"/>
                      <a:pt x="390144" y="208140"/>
                    </a:cubicBezTo>
                    <a:cubicBezTo>
                      <a:pt x="385724" y="202882"/>
                      <a:pt x="383819" y="196596"/>
                      <a:pt x="384429" y="189281"/>
                    </a:cubicBezTo>
                    <a:close/>
                    <a:moveTo>
                      <a:pt x="328879" y="48692"/>
                    </a:moveTo>
                    <a:lnTo>
                      <a:pt x="347624" y="48692"/>
                    </a:lnTo>
                    <a:lnTo>
                      <a:pt x="324764" y="197967"/>
                    </a:lnTo>
                    <a:cubicBezTo>
                      <a:pt x="323850" y="203301"/>
                      <a:pt x="321488" y="207645"/>
                      <a:pt x="317678" y="210998"/>
                    </a:cubicBezTo>
                    <a:cubicBezTo>
                      <a:pt x="313868" y="214350"/>
                      <a:pt x="309524" y="216027"/>
                      <a:pt x="304648" y="216027"/>
                    </a:cubicBezTo>
                    <a:lnTo>
                      <a:pt x="296418" y="216027"/>
                    </a:lnTo>
                    <a:lnTo>
                      <a:pt x="321107" y="55778"/>
                    </a:lnTo>
                    <a:cubicBezTo>
                      <a:pt x="321564" y="53645"/>
                      <a:pt x="322516" y="51930"/>
                      <a:pt x="323964" y="50635"/>
                    </a:cubicBezTo>
                    <a:cubicBezTo>
                      <a:pt x="325412" y="49339"/>
                      <a:pt x="327050" y="48692"/>
                      <a:pt x="328879" y="48692"/>
                    </a:cubicBezTo>
                    <a:close/>
                    <a:moveTo>
                      <a:pt x="499643" y="5943"/>
                    </a:moveTo>
                    <a:lnTo>
                      <a:pt x="583768" y="5943"/>
                    </a:lnTo>
                    <a:cubicBezTo>
                      <a:pt x="583006" y="10820"/>
                      <a:pt x="580911" y="14821"/>
                      <a:pt x="577482" y="17945"/>
                    </a:cubicBezTo>
                    <a:cubicBezTo>
                      <a:pt x="574053" y="21069"/>
                      <a:pt x="570052" y="22631"/>
                      <a:pt x="565480" y="22631"/>
                    </a:cubicBezTo>
                    <a:lnTo>
                      <a:pt x="497586" y="22631"/>
                    </a:lnTo>
                    <a:close/>
                    <a:moveTo>
                      <a:pt x="457581" y="5943"/>
                    </a:moveTo>
                    <a:lnTo>
                      <a:pt x="492785" y="5943"/>
                    </a:lnTo>
                    <a:lnTo>
                      <a:pt x="486156" y="56235"/>
                    </a:lnTo>
                    <a:lnTo>
                      <a:pt x="577139" y="56235"/>
                    </a:lnTo>
                    <a:lnTo>
                      <a:pt x="574624" y="74752"/>
                    </a:lnTo>
                    <a:lnTo>
                      <a:pt x="560680" y="74752"/>
                    </a:lnTo>
                    <a:lnTo>
                      <a:pt x="541934" y="216027"/>
                    </a:lnTo>
                    <a:lnTo>
                      <a:pt x="498272" y="216027"/>
                    </a:lnTo>
                    <a:lnTo>
                      <a:pt x="516788" y="74752"/>
                    </a:lnTo>
                    <a:lnTo>
                      <a:pt x="483641" y="74752"/>
                    </a:lnTo>
                    <a:lnTo>
                      <a:pt x="468325" y="191338"/>
                    </a:lnTo>
                    <a:cubicBezTo>
                      <a:pt x="467411" y="198196"/>
                      <a:pt x="464439" y="204063"/>
                      <a:pt x="459410" y="208940"/>
                    </a:cubicBezTo>
                    <a:cubicBezTo>
                      <a:pt x="454533" y="213665"/>
                      <a:pt x="448742" y="216027"/>
                      <a:pt x="442036" y="216027"/>
                    </a:cubicBezTo>
                    <a:lnTo>
                      <a:pt x="421234" y="216027"/>
                    </a:lnTo>
                    <a:lnTo>
                      <a:pt x="447751" y="15087"/>
                    </a:lnTo>
                    <a:cubicBezTo>
                      <a:pt x="448208" y="12344"/>
                      <a:pt x="449351" y="10134"/>
                      <a:pt x="451180" y="8458"/>
                    </a:cubicBezTo>
                    <a:cubicBezTo>
                      <a:pt x="453009" y="6782"/>
                      <a:pt x="455143" y="5943"/>
                      <a:pt x="457581" y="5943"/>
                    </a:cubicBezTo>
                    <a:close/>
                    <a:moveTo>
                      <a:pt x="173050" y="2514"/>
                    </a:moveTo>
                    <a:lnTo>
                      <a:pt x="284378" y="2514"/>
                    </a:lnTo>
                    <a:cubicBezTo>
                      <a:pt x="286055" y="2514"/>
                      <a:pt x="287426" y="2972"/>
                      <a:pt x="288493" y="3886"/>
                    </a:cubicBezTo>
                    <a:cubicBezTo>
                      <a:pt x="289560" y="5105"/>
                      <a:pt x="289941" y="6553"/>
                      <a:pt x="289636" y="8229"/>
                    </a:cubicBezTo>
                    <a:lnTo>
                      <a:pt x="284150" y="49835"/>
                    </a:lnTo>
                    <a:cubicBezTo>
                      <a:pt x="283083" y="56997"/>
                      <a:pt x="280340" y="62789"/>
                      <a:pt x="275920" y="67208"/>
                    </a:cubicBezTo>
                    <a:cubicBezTo>
                      <a:pt x="271501" y="71933"/>
                      <a:pt x="264719" y="74295"/>
                      <a:pt x="255575" y="74295"/>
                    </a:cubicBezTo>
                    <a:lnTo>
                      <a:pt x="222656" y="74295"/>
                    </a:lnTo>
                    <a:lnTo>
                      <a:pt x="224485" y="61265"/>
                    </a:lnTo>
                    <a:cubicBezTo>
                      <a:pt x="224637" y="59741"/>
                      <a:pt x="225323" y="58369"/>
                      <a:pt x="226542" y="57150"/>
                    </a:cubicBezTo>
                    <a:cubicBezTo>
                      <a:pt x="227762" y="56235"/>
                      <a:pt x="229133" y="55778"/>
                      <a:pt x="230657" y="55778"/>
                    </a:cubicBezTo>
                    <a:lnTo>
                      <a:pt x="238658" y="55778"/>
                    </a:lnTo>
                    <a:cubicBezTo>
                      <a:pt x="242316" y="55778"/>
                      <a:pt x="244450" y="54026"/>
                      <a:pt x="245059" y="50520"/>
                    </a:cubicBezTo>
                    <a:lnTo>
                      <a:pt x="249174" y="19888"/>
                    </a:lnTo>
                    <a:lnTo>
                      <a:pt x="220599" y="19888"/>
                    </a:lnTo>
                    <a:lnTo>
                      <a:pt x="212141" y="49377"/>
                    </a:lnTo>
                    <a:cubicBezTo>
                      <a:pt x="209397" y="57455"/>
                      <a:pt x="204749" y="63627"/>
                      <a:pt x="198196" y="67894"/>
                    </a:cubicBezTo>
                    <a:cubicBezTo>
                      <a:pt x="191643" y="72161"/>
                      <a:pt x="184785" y="74295"/>
                      <a:pt x="177622" y="74295"/>
                    </a:cubicBezTo>
                    <a:lnTo>
                      <a:pt x="162534" y="74295"/>
                    </a:lnTo>
                    <a:lnTo>
                      <a:pt x="181051" y="19888"/>
                    </a:lnTo>
                    <a:lnTo>
                      <a:pt x="166192" y="19888"/>
                    </a:lnTo>
                    <a:lnTo>
                      <a:pt x="168021" y="6401"/>
                    </a:lnTo>
                    <a:cubicBezTo>
                      <a:pt x="168173" y="5181"/>
                      <a:pt x="168707" y="4191"/>
                      <a:pt x="169621" y="3429"/>
                    </a:cubicBezTo>
                    <a:cubicBezTo>
                      <a:pt x="170688" y="2819"/>
                      <a:pt x="171831" y="2514"/>
                      <a:pt x="173050" y="2514"/>
                    </a:cubicBezTo>
                    <a:close/>
                    <a:moveTo>
                      <a:pt x="365455" y="228"/>
                    </a:moveTo>
                    <a:lnTo>
                      <a:pt x="400660" y="228"/>
                    </a:lnTo>
                    <a:lnTo>
                      <a:pt x="398374" y="18974"/>
                    </a:lnTo>
                    <a:lnTo>
                      <a:pt x="433349" y="18974"/>
                    </a:lnTo>
                    <a:lnTo>
                      <a:pt x="431749" y="30404"/>
                    </a:lnTo>
                    <a:cubicBezTo>
                      <a:pt x="431444" y="32537"/>
                      <a:pt x="430568" y="34252"/>
                      <a:pt x="429120" y="35547"/>
                    </a:cubicBezTo>
                    <a:cubicBezTo>
                      <a:pt x="427672" y="36843"/>
                      <a:pt x="426034" y="37490"/>
                      <a:pt x="424205" y="37490"/>
                    </a:cubicBezTo>
                    <a:lnTo>
                      <a:pt x="395859" y="37490"/>
                    </a:lnTo>
                    <a:lnTo>
                      <a:pt x="373456" y="206654"/>
                    </a:lnTo>
                    <a:cubicBezTo>
                      <a:pt x="372999" y="209397"/>
                      <a:pt x="371818" y="211645"/>
                      <a:pt x="369913" y="213398"/>
                    </a:cubicBezTo>
                    <a:cubicBezTo>
                      <a:pt x="368008" y="215151"/>
                      <a:pt x="365760" y="216027"/>
                      <a:pt x="363169" y="216027"/>
                    </a:cubicBezTo>
                    <a:lnTo>
                      <a:pt x="330251" y="216027"/>
                    </a:lnTo>
                    <a:lnTo>
                      <a:pt x="353797" y="37490"/>
                    </a:lnTo>
                    <a:lnTo>
                      <a:pt x="320650" y="37490"/>
                    </a:lnTo>
                    <a:lnTo>
                      <a:pt x="322250" y="25374"/>
                    </a:lnTo>
                    <a:cubicBezTo>
                      <a:pt x="322555" y="23393"/>
                      <a:pt x="323355" y="21831"/>
                      <a:pt x="324650" y="20688"/>
                    </a:cubicBezTo>
                    <a:cubicBezTo>
                      <a:pt x="325945" y="19545"/>
                      <a:pt x="327431" y="18974"/>
                      <a:pt x="329108" y="18974"/>
                    </a:cubicBezTo>
                    <a:lnTo>
                      <a:pt x="356311" y="18974"/>
                    </a:lnTo>
                    <a:lnTo>
                      <a:pt x="357911" y="7315"/>
                    </a:lnTo>
                    <a:cubicBezTo>
                      <a:pt x="358216" y="5334"/>
                      <a:pt x="359092" y="3657"/>
                      <a:pt x="360540" y="2286"/>
                    </a:cubicBezTo>
                    <a:cubicBezTo>
                      <a:pt x="361988" y="914"/>
                      <a:pt x="363626" y="228"/>
                      <a:pt x="365455" y="228"/>
                    </a:cubicBezTo>
                    <a:close/>
                    <a:moveTo>
                      <a:pt x="42062" y="0"/>
                    </a:moveTo>
                    <a:lnTo>
                      <a:pt x="86639" y="0"/>
                    </a:lnTo>
                    <a:lnTo>
                      <a:pt x="83896" y="3657"/>
                    </a:lnTo>
                    <a:lnTo>
                      <a:pt x="155905" y="3657"/>
                    </a:lnTo>
                    <a:cubicBezTo>
                      <a:pt x="157429" y="3657"/>
                      <a:pt x="158572" y="4267"/>
                      <a:pt x="159334" y="5486"/>
                    </a:cubicBezTo>
                    <a:cubicBezTo>
                      <a:pt x="160096" y="6705"/>
                      <a:pt x="160172" y="8077"/>
                      <a:pt x="159563" y="9601"/>
                    </a:cubicBezTo>
                    <a:lnTo>
                      <a:pt x="145161" y="41834"/>
                    </a:lnTo>
                    <a:lnTo>
                      <a:pt x="157962" y="41834"/>
                    </a:lnTo>
                    <a:lnTo>
                      <a:pt x="135788" y="198882"/>
                    </a:lnTo>
                    <a:cubicBezTo>
                      <a:pt x="135179" y="203606"/>
                      <a:pt x="133274" y="207645"/>
                      <a:pt x="130073" y="210998"/>
                    </a:cubicBezTo>
                    <a:cubicBezTo>
                      <a:pt x="126873" y="214198"/>
                      <a:pt x="123215" y="215798"/>
                      <a:pt x="119100" y="215798"/>
                    </a:cubicBezTo>
                    <a:lnTo>
                      <a:pt x="96698" y="215798"/>
                    </a:lnTo>
                    <a:lnTo>
                      <a:pt x="104927" y="156591"/>
                    </a:lnTo>
                    <a:lnTo>
                      <a:pt x="88925" y="156591"/>
                    </a:lnTo>
                    <a:lnTo>
                      <a:pt x="80924" y="212369"/>
                    </a:lnTo>
                    <a:lnTo>
                      <a:pt x="54635" y="212369"/>
                    </a:lnTo>
                    <a:lnTo>
                      <a:pt x="62408" y="156591"/>
                    </a:lnTo>
                    <a:lnTo>
                      <a:pt x="46177" y="156591"/>
                    </a:lnTo>
                    <a:lnTo>
                      <a:pt x="40233" y="198425"/>
                    </a:lnTo>
                    <a:cubicBezTo>
                      <a:pt x="39624" y="203301"/>
                      <a:pt x="37643" y="207492"/>
                      <a:pt x="34290" y="210998"/>
                    </a:cubicBezTo>
                    <a:cubicBezTo>
                      <a:pt x="30785" y="214198"/>
                      <a:pt x="26975" y="215798"/>
                      <a:pt x="22860" y="215798"/>
                    </a:cubicBezTo>
                    <a:lnTo>
                      <a:pt x="0" y="215798"/>
                    </a:lnTo>
                    <a:lnTo>
                      <a:pt x="24689" y="41834"/>
                    </a:lnTo>
                    <a:lnTo>
                      <a:pt x="62636" y="41834"/>
                    </a:lnTo>
                    <a:lnTo>
                      <a:pt x="55778" y="88239"/>
                    </a:lnTo>
                    <a:lnTo>
                      <a:pt x="72009" y="88239"/>
                    </a:lnTo>
                    <a:lnTo>
                      <a:pt x="76124" y="59207"/>
                    </a:lnTo>
                    <a:lnTo>
                      <a:pt x="64694" y="59207"/>
                    </a:lnTo>
                    <a:lnTo>
                      <a:pt x="67437" y="41834"/>
                    </a:lnTo>
                    <a:lnTo>
                      <a:pt x="103098" y="41834"/>
                    </a:lnTo>
                    <a:lnTo>
                      <a:pt x="111785" y="21031"/>
                    </a:lnTo>
                    <a:lnTo>
                      <a:pt x="74981" y="21031"/>
                    </a:lnTo>
                    <a:cubicBezTo>
                      <a:pt x="69189" y="31089"/>
                      <a:pt x="61722" y="36119"/>
                      <a:pt x="52578" y="36119"/>
                    </a:cubicBezTo>
                    <a:lnTo>
                      <a:pt x="21031" y="36119"/>
                    </a:lnTo>
                    <a:lnTo>
                      <a:pt x="36804" y="3200"/>
                    </a:lnTo>
                    <a:cubicBezTo>
                      <a:pt x="38328" y="1067"/>
                      <a:pt x="40081" y="0"/>
                      <a:pt x="42062" y="0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noAutofit/>
              </a:bodyPr>
              <a:lstStyle/>
              <a:p>
                <a:endParaRPr lang="zh-CN" altLang="en-US">
                  <a:solidFill>
                    <a:prstClr val="white"/>
                  </a:solidFill>
                  <a:latin typeface="DOUYU Font" pitchFamily="2" charset="-122"/>
                  <a:ea typeface="DOUYU Font" pitchFamily="2" charset="-122"/>
                </a:endParaRPr>
              </a:p>
            </p:txBody>
          </p:sp>
        </p:grpSp>
        <p:sp>
          <p:nvSpPr>
            <p:cNvPr id="29" name="矩形 28"/>
            <p:cNvSpPr/>
            <p:nvPr>
              <p:custDataLst>
                <p:tags r:id="rId13"/>
              </p:custDataLst>
            </p:nvPr>
          </p:nvSpPr>
          <p:spPr>
            <a:xfrm>
              <a:off x="606000" y="684043"/>
              <a:ext cx="10980000" cy="6376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  <a:spcAft>
                  <a:spcPct val="0"/>
                </a:spcAft>
              </a:pPr>
              <a:r>
                <a:rPr lang="zh-CN" altLang="zh-CN" sz="2800" kern="100">
                  <a:latin typeface="Times New Roman" panose="02020603050405020304" pitchFamily="18" charset="0"/>
                  <a:ea typeface="楷体_GB2312" panose="02010609030101010101" pitchFamily="49" charset="-122"/>
                  <a:cs typeface="Times New Roman" panose="02020603050405020304" pitchFamily="18" charset="0"/>
                </a:rPr>
                <a:t>通过蒸馏的方法得到硝基苯。</a:t>
              </a:r>
              <a:endParaRPr lang="zh-CN" altLang="zh-CN" sz="1050" kern="100">
                <a:latin typeface="宋体" panose="02010600030101010101" pitchFamily="2" charset="-122"/>
                <a:ea typeface="宋体" panose="02010600030101010101" pitchFamily="2" charset="-122"/>
                <a:cs typeface="Courier New" panose="02070309020205020404" pitchFamily="49" charset="0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>
            <p:custDataLst>
              <p:tags r:id="rId1"/>
            </p:custDataLst>
          </p:nvPr>
        </p:nvSpPr>
        <p:spPr>
          <a:xfrm>
            <a:off x="231798" y="205037"/>
            <a:ext cx="431800" cy="444500"/>
          </a:xfrm>
          <a:prstGeom prst="rect">
            <a:avLst/>
          </a:prstGeom>
          <a:noFill/>
          <a:ln w="14605">
            <a:solidFill>
              <a:srgbClr val="7D417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>
            <p:custDataLst>
              <p:tags r:id="rId2"/>
            </p:custDataLst>
          </p:nvPr>
        </p:nvSpPr>
        <p:spPr>
          <a:xfrm>
            <a:off x="781072" y="87562"/>
            <a:ext cx="9685701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rgbClr val="7D4178"/>
                </a:solidFill>
                <a:latin typeface="微软雅黑" panose="020B0503020204020204" charset="-122"/>
                <a:ea typeface="微软雅黑" panose="020B0503020204020204" charset="-122"/>
              </a:rPr>
              <a:t>芳香烃</a:t>
            </a:r>
            <a:endParaRPr lang="zh-CN" altLang="en-US" sz="3200" b="1">
              <a:solidFill>
                <a:srgbClr val="7D41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0" name="文本框 39"/>
          <p:cNvSpPr txBox="1"/>
          <p:nvPr>
            <p:custDataLst>
              <p:tags r:id="rId3"/>
            </p:custDataLst>
          </p:nvPr>
        </p:nvSpPr>
        <p:spPr>
          <a:xfrm>
            <a:off x="663575" y="1085850"/>
            <a:ext cx="4681855" cy="594995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r>
              <a:rPr lang="zh-CN" altLang="zh-CN" sz="28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Times New Roman" panose="02020603050405020304" pitchFamily="18" charset="0"/>
              </a:rPr>
              <a:t>芳香烃：含有</a:t>
            </a:r>
            <a:r>
              <a:rPr lang="en-US" altLang="zh-CN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Times New Roman" panose="02020603050405020304" pitchFamily="18" charset="0"/>
              </a:rPr>
              <a:t> </a:t>
            </a:r>
            <a:r>
              <a:rPr lang="zh-CN" altLang="zh-CN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Times New Roman" panose="02020603050405020304" pitchFamily="18" charset="0"/>
              </a:rPr>
              <a:t>苯环</a:t>
            </a:r>
            <a:r>
              <a:rPr lang="en-US" altLang="zh-CN" sz="2800" b="1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Times New Roman" panose="02020603050405020304" pitchFamily="18" charset="0"/>
              </a:rPr>
              <a:t> </a:t>
            </a:r>
            <a:r>
              <a:rPr lang="zh-CN" altLang="zh-CN" sz="28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Times New Roman" panose="02020603050405020304" pitchFamily="18" charset="0"/>
              </a:rPr>
              <a:t>的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Times New Roman" panose="02020603050405020304" pitchFamily="18" charset="0"/>
              </a:rPr>
              <a:t>烃</a:t>
            </a:r>
            <a:endParaRPr lang="zh-CN" altLang="en-US" sz="28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Times New Roman" panose="02020603050405020304" pitchFamily="18" charset="0"/>
            </a:endParaRPr>
          </a:p>
        </p:txBody>
      </p:sp>
      <p:grpSp>
        <p:nvGrpSpPr>
          <p:cNvPr id="23" name="Group 18"/>
          <p:cNvGrpSpPr/>
          <p:nvPr>
            <p:custDataLst>
              <p:tags r:id="rId4"/>
            </p:custDataLst>
          </p:nvPr>
        </p:nvGrpSpPr>
        <p:grpSpPr>
          <a:xfrm>
            <a:off x="570230" y="2265680"/>
            <a:ext cx="1350010" cy="1252220"/>
            <a:chOff x="3334" y="2568"/>
            <a:chExt cx="771" cy="967"/>
          </a:xfrm>
        </p:grpSpPr>
        <p:sp>
          <p:nvSpPr>
            <p:cNvPr id="23569" name="AutoShape 19"/>
            <p:cNvSpPr>
              <a:spLocks noChangeAspect="1" noTextEdit="1"/>
            </p:cNvSpPr>
            <p:nvPr>
              <p:custDataLst>
                <p:tags r:id="rId5"/>
              </p:custDataLst>
            </p:nvPr>
          </p:nvSpPr>
          <p:spPr>
            <a:xfrm>
              <a:off x="3334" y="2568"/>
              <a:ext cx="771" cy="967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/>
            <a:lstStyle/>
            <a:p>
              <a:pPr eaLnBrk="0" hangingPunct="0"/>
              <a:endParaRPr lang="zh-CN" altLang="en-US" sz="320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3570" name="Line 20"/>
            <p:cNvSpPr/>
            <p:nvPr>
              <p:custDataLst>
                <p:tags r:id="rId6"/>
              </p:custDataLst>
            </p:nvPr>
          </p:nvSpPr>
          <p:spPr>
            <a:xfrm flipV="1">
              <a:off x="4018" y="2857"/>
              <a:ext cx="2" cy="385"/>
            </a:xfrm>
            <a:prstGeom prst="line">
              <a:avLst/>
            </a:prstGeom>
            <a:ln w="3810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sz="2400"/>
            </a:p>
          </p:txBody>
        </p:sp>
        <p:sp>
          <p:nvSpPr>
            <p:cNvPr id="23571" name="Line 21"/>
            <p:cNvSpPr/>
            <p:nvPr>
              <p:custDataLst>
                <p:tags r:id="rId7"/>
              </p:custDataLst>
            </p:nvPr>
          </p:nvSpPr>
          <p:spPr>
            <a:xfrm>
              <a:off x="3717" y="2661"/>
              <a:ext cx="301" cy="196"/>
            </a:xfrm>
            <a:prstGeom prst="line">
              <a:avLst/>
            </a:prstGeom>
            <a:ln w="3810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sz="2400"/>
            </a:p>
          </p:txBody>
        </p:sp>
        <p:sp>
          <p:nvSpPr>
            <p:cNvPr id="23572" name="Line 22"/>
            <p:cNvSpPr/>
            <p:nvPr>
              <p:custDataLst>
                <p:tags r:id="rId8"/>
              </p:custDataLst>
            </p:nvPr>
          </p:nvSpPr>
          <p:spPr>
            <a:xfrm>
              <a:off x="3707" y="2716"/>
              <a:ext cx="272" cy="178"/>
            </a:xfrm>
            <a:prstGeom prst="line">
              <a:avLst/>
            </a:prstGeom>
            <a:ln w="3810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sz="2400"/>
            </a:p>
          </p:txBody>
        </p:sp>
        <p:sp>
          <p:nvSpPr>
            <p:cNvPr id="23573" name="Line 23"/>
            <p:cNvSpPr/>
            <p:nvPr>
              <p:custDataLst>
                <p:tags r:id="rId9"/>
              </p:custDataLst>
            </p:nvPr>
          </p:nvSpPr>
          <p:spPr>
            <a:xfrm flipV="1">
              <a:off x="3717" y="3242"/>
              <a:ext cx="301" cy="197"/>
            </a:xfrm>
            <a:prstGeom prst="line">
              <a:avLst/>
            </a:prstGeom>
            <a:ln w="3810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sz="2400"/>
            </a:p>
          </p:txBody>
        </p:sp>
        <p:sp>
          <p:nvSpPr>
            <p:cNvPr id="23574" name="Line 24"/>
            <p:cNvSpPr/>
            <p:nvPr>
              <p:custDataLst>
                <p:tags r:id="rId10"/>
              </p:custDataLst>
            </p:nvPr>
          </p:nvSpPr>
          <p:spPr>
            <a:xfrm flipV="1">
              <a:off x="3707" y="3206"/>
              <a:ext cx="272" cy="177"/>
            </a:xfrm>
            <a:prstGeom prst="line">
              <a:avLst/>
            </a:prstGeom>
            <a:ln w="3810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sz="2400"/>
            </a:p>
          </p:txBody>
        </p:sp>
        <p:sp>
          <p:nvSpPr>
            <p:cNvPr id="23575" name="Line 25"/>
            <p:cNvSpPr/>
            <p:nvPr>
              <p:custDataLst>
                <p:tags r:id="rId11"/>
              </p:custDataLst>
            </p:nvPr>
          </p:nvSpPr>
          <p:spPr>
            <a:xfrm flipV="1">
              <a:off x="3417" y="2661"/>
              <a:ext cx="300" cy="196"/>
            </a:xfrm>
            <a:prstGeom prst="line">
              <a:avLst/>
            </a:prstGeom>
            <a:ln w="3810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sz="2400"/>
            </a:p>
          </p:txBody>
        </p:sp>
        <p:sp>
          <p:nvSpPr>
            <p:cNvPr id="23576" name="Line 26"/>
            <p:cNvSpPr/>
            <p:nvPr>
              <p:custDataLst>
                <p:tags r:id="rId12"/>
              </p:custDataLst>
            </p:nvPr>
          </p:nvSpPr>
          <p:spPr>
            <a:xfrm>
              <a:off x="3417" y="3242"/>
              <a:ext cx="300" cy="197"/>
            </a:xfrm>
            <a:prstGeom prst="line">
              <a:avLst/>
            </a:prstGeom>
            <a:ln w="3810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sz="2400"/>
            </a:p>
          </p:txBody>
        </p:sp>
        <p:sp>
          <p:nvSpPr>
            <p:cNvPr id="23577" name="Line 27"/>
            <p:cNvSpPr/>
            <p:nvPr>
              <p:custDataLst>
                <p:tags r:id="rId13"/>
              </p:custDataLst>
            </p:nvPr>
          </p:nvSpPr>
          <p:spPr>
            <a:xfrm flipV="1">
              <a:off x="3417" y="2857"/>
              <a:ext cx="1" cy="385"/>
            </a:xfrm>
            <a:prstGeom prst="line">
              <a:avLst/>
            </a:prstGeom>
            <a:ln w="3810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sz="2400"/>
            </a:p>
          </p:txBody>
        </p:sp>
        <p:sp>
          <p:nvSpPr>
            <p:cNvPr id="23578" name="Line 28"/>
            <p:cNvSpPr/>
            <p:nvPr>
              <p:custDataLst>
                <p:tags r:id="rId14"/>
              </p:custDataLst>
            </p:nvPr>
          </p:nvSpPr>
          <p:spPr>
            <a:xfrm flipV="1">
              <a:off x="3467" y="2872"/>
              <a:ext cx="1" cy="356"/>
            </a:xfrm>
            <a:prstGeom prst="line">
              <a:avLst/>
            </a:prstGeom>
            <a:ln w="3810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sz="2400"/>
            </a:p>
          </p:txBody>
        </p:sp>
      </p:grpSp>
      <p:graphicFrame>
        <p:nvGraphicFramePr>
          <p:cNvPr id="41" name="Object 4"/>
          <p:cNvGraphicFramePr>
            <a:graphicFrameLocks noChangeAspect="1"/>
          </p:cNvGraphicFramePr>
          <p:nvPr>
            <p:custDataLst>
              <p:tags r:id="rId15"/>
            </p:custDataLst>
          </p:nvPr>
        </p:nvGraphicFramePr>
        <p:xfrm>
          <a:off x="2118837" y="2345247"/>
          <a:ext cx="1984375" cy="1219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8" name="" r:id="rId16" imgW="706120" imgH="439420" progId="ExeApp.Eleconment.1">
                  <p:embed/>
                </p:oleObj>
              </mc:Choice>
              <mc:Fallback>
                <p:oleObj name="" r:id="rId16" imgW="706120" imgH="439420" progId="ExeApp.Eleconment.1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2118837" y="2345247"/>
                        <a:ext cx="1984375" cy="12192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>
            <p:custDataLst>
              <p:tags r:id="rId18"/>
            </p:custDataLst>
          </p:nvPr>
        </p:nvGraphicFramePr>
        <p:xfrm>
          <a:off x="7687310" y="2495550"/>
          <a:ext cx="1784350" cy="1022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9" name="" r:id="rId19" imgW="978535" imgH="560070" progId="ChemDraw.Document.6.0">
                  <p:embed/>
                </p:oleObj>
              </mc:Choice>
              <mc:Fallback>
                <p:oleObj name="" r:id="rId19" imgW="978535" imgH="560070" progId="ChemDraw.Document.6.0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7687310" y="2495550"/>
                        <a:ext cx="1784350" cy="10223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" name="图片 2"/>
          <p:cNvPicPr>
            <a:picLocks noChangeAspect="1"/>
          </p:cNvPicPr>
          <p:nvPr>
            <p:custDataLst>
              <p:tags r:id="rId21"/>
            </p:custDataLst>
          </p:nvPr>
        </p:nvPicPr>
        <p:blipFill>
          <a:blip r:embed="rId22">
            <a:lum bright="-12000" contrast="30000"/>
          </a:blip>
          <a:stretch>
            <a:fillRect/>
          </a:stretch>
        </p:blipFill>
        <p:spPr>
          <a:xfrm>
            <a:off x="9819005" y="2503805"/>
            <a:ext cx="2047240" cy="1136650"/>
          </a:xfrm>
          <a:prstGeom prst="rect">
            <a:avLst/>
          </a:prstGeom>
        </p:spPr>
      </p:pic>
      <p:sp>
        <p:nvSpPr>
          <p:cNvPr id="4" name="文本框 3"/>
          <p:cNvSpPr txBox="1"/>
          <p:nvPr>
            <p:custDataLst>
              <p:tags r:id="rId23"/>
            </p:custDataLst>
          </p:nvPr>
        </p:nvSpPr>
        <p:spPr>
          <a:xfrm>
            <a:off x="663575" y="3724910"/>
            <a:ext cx="11013440" cy="70358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28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苯</a:t>
            </a:r>
            <a:r>
              <a:rPr lang="en-US" altLang="zh-CN" sz="28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     </a:t>
            </a: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萘</a:t>
            </a:r>
            <a:r>
              <a:rPr lang="en-US" altLang="zh-CN" sz="28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          </a:t>
            </a: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蒽</a:t>
            </a:r>
            <a:r>
              <a:rPr lang="en-US" altLang="zh-CN" sz="28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      </a:t>
            </a: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甲苯</a:t>
            </a:r>
            <a:r>
              <a:rPr lang="en-US" altLang="zh-CN" sz="28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   </a:t>
            </a: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苯乙烯</a:t>
            </a:r>
            <a:endParaRPr lang="zh-CN" altLang="en-US" sz="280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4" name="文本框 13"/>
          <p:cNvSpPr txBox="1"/>
          <p:nvPr>
            <p:custDataLst>
              <p:tags r:id="rId24"/>
            </p:custDataLst>
          </p:nvPr>
        </p:nvSpPr>
        <p:spPr>
          <a:xfrm>
            <a:off x="663575" y="5003165"/>
            <a:ext cx="915543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你能根据所学的知识检验</a:t>
            </a:r>
            <a:r>
              <a:rPr lang="zh-CN" altLang="en-US" sz="2800" b="1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苯环是否存在碳碳双键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？</a:t>
            </a:r>
            <a:endParaRPr lang="zh-CN" altLang="en-US" sz="2800" b="1"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  <a:sym typeface="+mn-ea"/>
            </a:endParaRPr>
          </a:p>
        </p:txBody>
      </p:sp>
      <p:pic>
        <p:nvPicPr>
          <p:cNvPr id="5" name="图片 4"/>
          <p:cNvPicPr>
            <a:picLocks noChangeAspect="1"/>
          </p:cNvPicPr>
          <p:nvPr>
            <p:custDataLst>
              <p:tags r:id="rId25"/>
            </p:custDataLst>
          </p:nvPr>
        </p:nvPicPr>
        <p:blipFill>
          <a:blip r:embed="rId26"/>
          <a:stretch>
            <a:fillRect/>
          </a:stretch>
        </p:blipFill>
        <p:spPr>
          <a:xfrm>
            <a:off x="4454525" y="2386330"/>
            <a:ext cx="2788920" cy="107442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>
            <p:custDataLst>
              <p:tags r:id="rId1"/>
            </p:custDataLst>
          </p:nvPr>
        </p:nvSpPr>
        <p:spPr>
          <a:xfrm>
            <a:off x="390000" y="692696"/>
            <a:ext cx="11412000" cy="5773420"/>
          </a:xfrm>
          <a:prstGeom prst="rect">
            <a:avLst/>
          </a:prstGeom>
          <a:solidFill>
            <a:srgbClr val="F5F5F5"/>
          </a:solidFill>
          <a:ln w="1905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8565"/>
            <a:endParaRPr lang="zh-CN" altLang="en-US" sz="2400">
              <a:solidFill>
                <a:prstClr val="white"/>
              </a:solidFill>
            </a:endParaRPr>
          </a:p>
        </p:txBody>
      </p:sp>
      <p:sp>
        <p:nvSpPr>
          <p:cNvPr id="9" name="五边形 8"/>
          <p:cNvSpPr/>
          <p:nvPr>
            <p:custDataLst>
              <p:tags r:id="rId2"/>
            </p:custDataLst>
          </p:nvPr>
        </p:nvSpPr>
        <p:spPr>
          <a:xfrm>
            <a:off x="0" y="-2060"/>
            <a:ext cx="2474773" cy="560265"/>
          </a:xfrm>
          <a:prstGeom prst="homePlate">
            <a:avLst>
              <a:gd name="adj" fmla="val 28683"/>
            </a:avLst>
          </a:prstGeom>
          <a:solidFill>
            <a:srgbClr val="0070C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914400">
              <a:defRPr/>
            </a:pPr>
            <a:endParaRPr kumimoji="1" lang="zh-CN" altLang="en-US" sz="1800" kern="0" smtClean="0">
              <a:solidFill>
                <a:prstClr val="white"/>
              </a:solidFill>
              <a:ea typeface="微软雅黑" panose="020B0503020204020204" charset="-122"/>
            </a:endParaRPr>
          </a:p>
        </p:txBody>
      </p:sp>
      <p:sp>
        <p:nvSpPr>
          <p:cNvPr id="10" name="矩形 9"/>
          <p:cNvSpPr/>
          <p:nvPr>
            <p:custDataLst>
              <p:tags r:id="rId3"/>
            </p:custDataLst>
          </p:nvPr>
        </p:nvSpPr>
        <p:spPr>
          <a:xfrm>
            <a:off x="377879" y="11710"/>
            <a:ext cx="164660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800" b="1" spc="5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微软雅黑" panose="020B0503020204020204" charset="-122"/>
                <a:ea typeface="微软雅黑" panose="020B0503020204020204" charset="-122"/>
              </a:rPr>
              <a:t>应用体验</a:t>
            </a:r>
            <a:endParaRPr lang="zh-CN" altLang="zh-CN" sz="2800" b="1" spc="5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矩形 11"/>
          <p:cNvSpPr/>
          <p:nvPr>
            <p:custDataLst>
              <p:tags r:id="rId4"/>
            </p:custDataLst>
          </p:nvPr>
        </p:nvSpPr>
        <p:spPr>
          <a:xfrm>
            <a:off x="606000" y="764704"/>
            <a:ext cx="7578232" cy="28342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40000"/>
              </a:lnSpc>
              <a:spcAft>
                <a:spcPct val="0"/>
              </a:spcAft>
            </a:pPr>
            <a:r>
              <a:rPr lang="en-US" altLang="zh-CN" sz="2600" kern="100">
                <a:latin typeface="Times New Roman" panose="02020603050405020304" pitchFamily="18" charset="0"/>
                <a:ea typeface="方正中等线简体" panose="03000509000000000000" pitchFamily="65" charset="-122"/>
                <a:cs typeface="Courier New" panose="02070309020205020404" pitchFamily="49" charset="0"/>
              </a:rPr>
              <a:t>3.</a:t>
            </a:r>
            <a:r>
              <a:rPr lang="zh-CN" altLang="zh-CN" sz="2600" kern="100"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溴苯是不溶于水的液体，常温下不与酸、碱反应，可用如图装置制取</a:t>
            </a:r>
            <a:r>
              <a:rPr lang="en-US" altLang="zh-CN" sz="2600" kern="100">
                <a:latin typeface="Times New Roman" panose="02020603050405020304" pitchFamily="18" charset="0"/>
                <a:ea typeface="方正中等线简体" panose="03000509000000000000" pitchFamily="65" charset="-122"/>
                <a:cs typeface="Courier New" panose="02070309020205020404" pitchFamily="49" charset="0"/>
              </a:rPr>
              <a:t>(</a:t>
            </a:r>
            <a:r>
              <a:rPr lang="zh-CN" altLang="zh-CN" sz="2600" kern="100"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该反应放出热量</a:t>
            </a:r>
            <a:r>
              <a:rPr lang="en-US" altLang="zh-CN" sz="2600" kern="100">
                <a:latin typeface="Times New Roman" panose="02020603050405020304" pitchFamily="18" charset="0"/>
                <a:ea typeface="方正中等线简体" panose="03000509000000000000" pitchFamily="65" charset="-122"/>
                <a:cs typeface="Courier New" panose="02070309020205020404" pitchFamily="49" charset="0"/>
              </a:rPr>
              <a:t>)</a:t>
            </a:r>
            <a:r>
              <a:rPr lang="zh-CN" altLang="zh-CN" sz="2600" kern="100"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。制取时观察到烧瓶中有大量红棕色蒸气，锥形瓶中导管口有白雾出现等现象</a:t>
            </a:r>
            <a:r>
              <a:rPr lang="zh-CN" altLang="zh-CN" sz="2600" kern="100" smtClean="0"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。</a:t>
            </a:r>
            <a:endParaRPr lang="en-US" altLang="zh-CN" sz="2600" kern="100" smtClean="0">
              <a:latin typeface="Times New Roman" panose="02020603050405020304" pitchFamily="18" charset="0"/>
              <a:ea typeface="方正中等线简体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40000"/>
              </a:lnSpc>
              <a:spcAft>
                <a:spcPct val="0"/>
              </a:spcAft>
            </a:pPr>
            <a:r>
              <a:rPr lang="zh-CN" altLang="zh-CN" sz="2600" kern="100"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下列说法正确的</a:t>
            </a:r>
            <a:r>
              <a:rPr lang="zh-CN" altLang="zh-CN" sz="2600" kern="100" smtClean="0"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是</a:t>
            </a:r>
            <a:endParaRPr lang="zh-CN" altLang="zh-CN" sz="2600" kern="100">
              <a:latin typeface="宋体" panose="02010600030101010101" pitchFamily="2" charset="-122"/>
              <a:ea typeface="宋体" panose="02010600030101010101" pitchFamily="2" charset="-122"/>
              <a:cs typeface="Courier New" panose="02070309020205020404" pitchFamily="49" charset="0"/>
            </a:endParaRPr>
          </a:p>
        </p:txBody>
      </p:sp>
      <p:pic>
        <p:nvPicPr>
          <p:cNvPr id="11266" name="Picture 2"/>
          <p:cNvPicPr>
            <a:picLocks noChangeAspect="1" noChangeArrowheads="1"/>
          </p:cNvPicPr>
          <p:nvPr>
            <p:custDataLst>
              <p:tags r:id="rId5"/>
            </p:custDataLst>
          </p:nvPr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304279" y="980728"/>
            <a:ext cx="3170752" cy="24969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>
            <p:custDataLst>
              <p:tags r:id="rId7"/>
            </p:custDataLst>
          </p:nvPr>
        </p:nvSpPr>
        <p:spPr>
          <a:xfrm>
            <a:off x="666937" y="3573016"/>
            <a:ext cx="10858127" cy="2893100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just">
              <a:lnSpc>
                <a:spcPct val="140000"/>
              </a:lnSpc>
            </a:pPr>
            <a:r>
              <a:rPr lang="en-US" altLang="zh-CN" sz="2600" kern="100">
                <a:solidFill>
                  <a:prstClr val="black"/>
                </a:solidFill>
                <a:latin typeface="Times New Roman" panose="02020603050405020304" pitchFamily="18" charset="0"/>
                <a:ea typeface="方正中等线简体" panose="03000509000000000000" pitchFamily="65" charset="-122"/>
                <a:cs typeface="Courier New" panose="02070309020205020404" pitchFamily="49" charset="0"/>
              </a:rPr>
              <a:t>A.</a:t>
            </a:r>
            <a:r>
              <a:rPr lang="zh-CN" altLang="zh-CN" sz="2600" kern="100">
                <a:solidFill>
                  <a:prstClr val="black"/>
                </a:solidFill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向反应后的锥形瓶中的</a:t>
            </a:r>
            <a:r>
              <a:rPr lang="en-US" altLang="zh-CN" sz="2600" kern="100">
                <a:solidFill>
                  <a:prstClr val="black"/>
                </a:solidFill>
                <a:latin typeface="宋体" panose="02010600030101010101" pitchFamily="2" charset="-122"/>
                <a:ea typeface="方正中等线简体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zh-CN" altLang="zh-CN" sz="2600" kern="100">
                <a:solidFill>
                  <a:prstClr val="black"/>
                </a:solidFill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蒸馏水</a:t>
            </a:r>
            <a:r>
              <a:rPr lang="en-US" altLang="zh-CN" sz="2600" kern="100">
                <a:solidFill>
                  <a:prstClr val="black"/>
                </a:solidFill>
                <a:latin typeface="宋体" panose="02010600030101010101" pitchFamily="2" charset="-122"/>
                <a:ea typeface="方正中等线简体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zh-CN" altLang="zh-CN" sz="2600" kern="100">
                <a:solidFill>
                  <a:prstClr val="black"/>
                </a:solidFill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加入</a:t>
            </a:r>
            <a:r>
              <a:rPr lang="en-US" altLang="zh-CN" sz="2600" kern="100">
                <a:solidFill>
                  <a:prstClr val="black"/>
                </a:solidFill>
                <a:latin typeface="Times New Roman" panose="02020603050405020304" pitchFamily="18" charset="0"/>
                <a:ea typeface="方正中等线简体" panose="03000509000000000000" pitchFamily="65" charset="-122"/>
                <a:cs typeface="Courier New" panose="02070309020205020404" pitchFamily="49" charset="0"/>
              </a:rPr>
              <a:t>AgNO</a:t>
            </a:r>
            <a:r>
              <a:rPr lang="en-US" altLang="zh-CN" sz="2600" kern="100" baseline="-25000">
                <a:solidFill>
                  <a:prstClr val="black"/>
                </a:solidFill>
                <a:latin typeface="Times New Roman" panose="02020603050405020304" pitchFamily="18" charset="0"/>
                <a:ea typeface="方正中等线简体" panose="03000509000000000000" pitchFamily="65" charset="-122"/>
                <a:cs typeface="Courier New" panose="02070309020205020404" pitchFamily="49" charset="0"/>
              </a:rPr>
              <a:t>3</a:t>
            </a:r>
            <a:r>
              <a:rPr lang="zh-CN" altLang="zh-CN" sz="2600" kern="100">
                <a:solidFill>
                  <a:prstClr val="black"/>
                </a:solidFill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溶液，若出现浅黄色沉淀</a:t>
            </a:r>
            <a:r>
              <a:rPr lang="zh-CN" altLang="zh-CN" sz="2600" kern="100" smtClean="0">
                <a:solidFill>
                  <a:prstClr val="black"/>
                </a:solidFill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，</a:t>
            </a:r>
            <a:endParaRPr lang="en-US" altLang="zh-CN" sz="2600" kern="100" smtClean="0">
              <a:solidFill>
                <a:prstClr val="black"/>
              </a:solidFill>
              <a:latin typeface="Times New Roman" panose="02020603050405020304" pitchFamily="18" charset="0"/>
              <a:ea typeface="方正中等线简体" panose="03000509000000000000" pitchFamily="65" charset="-122"/>
              <a:cs typeface="Times New Roman" panose="02020603050405020304" pitchFamily="18" charset="0"/>
            </a:endParaRPr>
          </a:p>
          <a:p>
            <a:pPr lvl="0" algn="just">
              <a:lnSpc>
                <a:spcPct val="140000"/>
              </a:lnSpc>
            </a:pPr>
            <a:r>
              <a:rPr lang="en-US" altLang="zh-CN" sz="2600" kern="100">
                <a:solidFill>
                  <a:prstClr val="black"/>
                </a:solidFill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2600" kern="100" smtClean="0">
                <a:solidFill>
                  <a:prstClr val="black"/>
                </a:solidFill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   </a:t>
            </a:r>
            <a:r>
              <a:rPr lang="zh-CN" altLang="zh-CN" sz="2600" kern="100" smtClean="0">
                <a:solidFill>
                  <a:prstClr val="black"/>
                </a:solidFill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即</a:t>
            </a:r>
            <a:r>
              <a:rPr lang="zh-CN" altLang="zh-CN" sz="2600" kern="100">
                <a:solidFill>
                  <a:prstClr val="black"/>
                </a:solidFill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可证明苯与溴一定发生了取代反应</a:t>
            </a:r>
            <a:endParaRPr lang="zh-CN" altLang="zh-CN" sz="2600" kern="10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  <a:cs typeface="Courier New" panose="02070309020205020404" pitchFamily="49" charset="0"/>
            </a:endParaRPr>
          </a:p>
          <a:p>
            <a:pPr lvl="0" algn="just">
              <a:lnSpc>
                <a:spcPct val="140000"/>
              </a:lnSpc>
            </a:pPr>
            <a:r>
              <a:rPr lang="en-US" altLang="zh-CN" sz="2600" kern="100">
                <a:solidFill>
                  <a:prstClr val="black"/>
                </a:solidFill>
                <a:latin typeface="Times New Roman" panose="02020603050405020304" pitchFamily="18" charset="0"/>
                <a:ea typeface="方正中等线简体" panose="03000509000000000000" pitchFamily="65" charset="-122"/>
                <a:cs typeface="Courier New" panose="02070309020205020404" pitchFamily="49" charset="0"/>
              </a:rPr>
              <a:t>B.</a:t>
            </a:r>
            <a:r>
              <a:rPr lang="zh-CN" altLang="zh-CN" sz="2600" kern="100">
                <a:solidFill>
                  <a:prstClr val="black"/>
                </a:solidFill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白雾出现是因为</a:t>
            </a:r>
            <a:r>
              <a:rPr lang="en-US" altLang="zh-CN" sz="2600" kern="100" err="1">
                <a:solidFill>
                  <a:prstClr val="black"/>
                </a:solidFill>
                <a:latin typeface="Times New Roman" panose="02020603050405020304" pitchFamily="18" charset="0"/>
                <a:ea typeface="方正中等线简体" panose="03000509000000000000" pitchFamily="65" charset="-122"/>
                <a:cs typeface="Courier New" panose="02070309020205020404" pitchFamily="49" charset="0"/>
              </a:rPr>
              <a:t>HBr</a:t>
            </a:r>
            <a:r>
              <a:rPr lang="zh-CN" altLang="zh-CN" sz="2600" kern="100">
                <a:solidFill>
                  <a:prstClr val="black"/>
                </a:solidFill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易挥发且极易溶于水</a:t>
            </a:r>
            <a:endParaRPr lang="zh-CN" altLang="zh-CN" sz="2600" kern="10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  <a:cs typeface="Courier New" panose="02070309020205020404" pitchFamily="49" charset="0"/>
            </a:endParaRPr>
          </a:p>
          <a:p>
            <a:pPr lvl="0" algn="just">
              <a:lnSpc>
                <a:spcPct val="140000"/>
              </a:lnSpc>
            </a:pPr>
            <a:r>
              <a:rPr lang="en-US" altLang="zh-CN" sz="2600" kern="100">
                <a:solidFill>
                  <a:prstClr val="black"/>
                </a:solidFill>
                <a:latin typeface="Times New Roman" panose="02020603050405020304" pitchFamily="18" charset="0"/>
                <a:ea typeface="方正中等线简体" panose="03000509000000000000" pitchFamily="65" charset="-122"/>
                <a:cs typeface="Courier New" panose="02070309020205020404" pitchFamily="49" charset="0"/>
              </a:rPr>
              <a:t>C.</a:t>
            </a:r>
            <a:r>
              <a:rPr lang="zh-CN" altLang="zh-CN" sz="2600" kern="100">
                <a:solidFill>
                  <a:prstClr val="black"/>
                </a:solidFill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装置图中长直玻璃导管的作用只是导气</a:t>
            </a:r>
            <a:endParaRPr lang="zh-CN" altLang="zh-CN" sz="2600" kern="10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  <a:cs typeface="Courier New" panose="02070309020205020404" pitchFamily="49" charset="0"/>
            </a:endParaRPr>
          </a:p>
          <a:p>
            <a:pPr lvl="0" algn="just">
              <a:lnSpc>
                <a:spcPct val="140000"/>
              </a:lnSpc>
            </a:pPr>
            <a:r>
              <a:rPr lang="en-US" altLang="zh-CN" sz="2600" kern="100">
                <a:solidFill>
                  <a:prstClr val="black"/>
                </a:solidFill>
                <a:latin typeface="Times New Roman" panose="02020603050405020304" pitchFamily="18" charset="0"/>
                <a:ea typeface="方正中等线简体" panose="03000509000000000000" pitchFamily="65" charset="-122"/>
                <a:cs typeface="Courier New" panose="02070309020205020404" pitchFamily="49" charset="0"/>
              </a:rPr>
              <a:t>D.</a:t>
            </a:r>
            <a:r>
              <a:rPr lang="zh-CN" altLang="zh-CN" sz="2600" kern="100">
                <a:solidFill>
                  <a:prstClr val="black"/>
                </a:solidFill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溴苯中溶有少量的溴，可用</a:t>
            </a:r>
            <a:r>
              <a:rPr lang="en-US" altLang="zh-CN" sz="2600" kern="100">
                <a:solidFill>
                  <a:prstClr val="black"/>
                </a:solidFill>
                <a:latin typeface="Times New Roman" panose="02020603050405020304" pitchFamily="18" charset="0"/>
                <a:ea typeface="方正中等线简体" panose="03000509000000000000" pitchFamily="65" charset="-122"/>
                <a:cs typeface="Courier New" panose="02070309020205020404" pitchFamily="49" charset="0"/>
              </a:rPr>
              <a:t>CCl</a:t>
            </a:r>
            <a:r>
              <a:rPr lang="en-US" altLang="zh-CN" sz="2600" kern="100" baseline="-25000">
                <a:solidFill>
                  <a:prstClr val="black"/>
                </a:solidFill>
                <a:latin typeface="Times New Roman" panose="02020603050405020304" pitchFamily="18" charset="0"/>
                <a:ea typeface="方正中等线简体" panose="03000509000000000000" pitchFamily="65" charset="-122"/>
                <a:cs typeface="Courier New" panose="02070309020205020404" pitchFamily="49" charset="0"/>
              </a:rPr>
              <a:t>4</a:t>
            </a:r>
            <a:r>
              <a:rPr lang="zh-CN" altLang="zh-CN" sz="2600" kern="100">
                <a:solidFill>
                  <a:prstClr val="black"/>
                </a:solidFill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萃取后分液除去</a:t>
            </a:r>
            <a:endParaRPr lang="zh-CN" altLang="zh-CN" sz="2600" kern="10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  <a:cs typeface="Courier New" panose="02070309020205020404" pitchFamily="49" charset="0"/>
            </a:endParaRPr>
          </a:p>
        </p:txBody>
      </p:sp>
      <p:sp>
        <p:nvSpPr>
          <p:cNvPr id="13" name="TextBox 9"/>
          <p:cNvSpPr txBox="1"/>
          <p:nvPr>
            <p:custDataLst>
              <p:tags r:id="rId8"/>
            </p:custDataLst>
          </p:nvPr>
        </p:nvSpPr>
        <p:spPr>
          <a:xfrm>
            <a:off x="509856" y="4654384"/>
            <a:ext cx="756000" cy="756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500" b="1">
                <a:solidFill>
                  <a:srgbClr val="C0000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√</a:t>
            </a:r>
            <a:endParaRPr lang="zh-CN" altLang="en-US" sz="4500" b="1">
              <a:solidFill>
                <a:srgbClr val="C0000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>
            <p:custDataLst>
              <p:tags r:id="rId1"/>
            </p:custDataLst>
          </p:nvPr>
        </p:nvSpPr>
        <p:spPr>
          <a:xfrm>
            <a:off x="231798" y="205037"/>
            <a:ext cx="431800" cy="444500"/>
          </a:xfrm>
          <a:prstGeom prst="rect">
            <a:avLst/>
          </a:prstGeom>
          <a:noFill/>
          <a:ln w="14605">
            <a:solidFill>
              <a:srgbClr val="7D417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>
            <p:custDataLst>
              <p:tags r:id="rId2"/>
            </p:custDataLst>
          </p:nvPr>
        </p:nvSpPr>
        <p:spPr>
          <a:xfrm>
            <a:off x="781072" y="87562"/>
            <a:ext cx="9685701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rgbClr val="7D4178"/>
                </a:solidFill>
                <a:latin typeface="微软雅黑" panose="020B0503020204020204" charset="-122"/>
                <a:ea typeface="微软雅黑" panose="020B0503020204020204" charset="-122"/>
              </a:rPr>
              <a:t>一、苯的同系物</a:t>
            </a:r>
            <a:endParaRPr lang="zh-CN" altLang="en-US" sz="3200" b="1">
              <a:solidFill>
                <a:srgbClr val="7D41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3"/>
            </p:custDataLst>
          </p:nvPr>
        </p:nvSpPr>
        <p:spPr>
          <a:xfrm>
            <a:off x="663296" y="997073"/>
            <a:ext cx="858520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苯的同系物：苯分子中的</a:t>
            </a:r>
            <a:r>
              <a:rPr lang="en-US" altLang="zh-CN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H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原子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被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烷基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取代后的产物。</a:t>
            </a:r>
            <a:endParaRPr lang="zh-CN" altLang="en-US" sz="2800" b="1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2" name="矩形 1"/>
          <p:cNvSpPr/>
          <p:nvPr>
            <p:custDataLst>
              <p:tags r:id="rId4"/>
            </p:custDataLst>
          </p:nvPr>
        </p:nvSpPr>
        <p:spPr>
          <a:xfrm>
            <a:off x="663890" y="1866025"/>
            <a:ext cx="3400425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zh-CN" altLang="en-US" sz="2800" b="1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①</a:t>
            </a:r>
            <a:r>
              <a:rPr kumimoji="1"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有且只有</a:t>
            </a:r>
            <a:r>
              <a:rPr kumimoji="1" lang="zh-CN" altLang="en-US" sz="2800" b="1" u="sng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一个</a:t>
            </a:r>
            <a:r>
              <a:rPr kumimoji="1" lang="zh-CN" altLang="en-US" sz="2800" b="1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苯环</a:t>
            </a:r>
            <a:endParaRPr lang="zh-CN" altLang="en-US" sz="2800">
              <a:solidFill>
                <a:srgbClr val="00206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0980" name="Rectangle 20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663304" y="2644131"/>
            <a:ext cx="2327910" cy="6299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25000"/>
              </a:lnSpc>
            </a:pPr>
            <a:r>
              <a:rPr kumimoji="1"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②</a:t>
            </a:r>
            <a:r>
              <a:rPr kumimoji="1"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侧链</a:t>
            </a:r>
            <a:r>
              <a:rPr kumimoji="1"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为</a:t>
            </a:r>
            <a:r>
              <a:rPr kumimoji="1" lang="zh-CN" altLang="en-US" sz="2800" b="1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烷基</a:t>
            </a:r>
            <a:endParaRPr kumimoji="1" lang="zh-CN" altLang="en-US" sz="2800" b="1">
              <a:solidFill>
                <a:srgbClr val="00206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1272" name="Picture 8"/>
          <p:cNvPicPr>
            <a:picLocks noChangeAspect="1" noChangeArrowheads="1"/>
          </p:cNvPicPr>
          <p:nvPr>
            <p:custDataLst>
              <p:tags r:id="rId6"/>
            </p:custDataLst>
          </p:nvPr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biLevel thresh="50000"/>
            <a:duotone>
              <a:schemeClr val="accent2">
                <a:shade val="45000"/>
                <a:satMod val="135000"/>
              </a:schemeClr>
              <a:prstClr val="white"/>
            </a:duotone>
            <a:lum bright="-12000" contras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619500" y="3583305"/>
            <a:ext cx="2852420" cy="934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76" name="Picture 12"/>
          <p:cNvPicPr>
            <a:picLocks noChangeAspect="1" noChangeArrowheads="1"/>
          </p:cNvPicPr>
          <p:nvPr>
            <p:custDataLst>
              <p:tags r:id="rId8"/>
            </p:custDataLst>
          </p:nvPr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biLevel thresh="50000"/>
            <a:duotone>
              <a:schemeClr val="accent2">
                <a:shade val="45000"/>
                <a:satMod val="135000"/>
              </a:schemeClr>
              <a:prstClr val="white"/>
            </a:duotone>
            <a:lum bright="-12000" contras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19810" y="3529965"/>
            <a:ext cx="1767840" cy="9150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本框 3"/>
          <p:cNvSpPr txBox="1"/>
          <p:nvPr>
            <p:custDataLst>
              <p:tags r:id="rId10"/>
            </p:custDataLst>
          </p:nvPr>
        </p:nvSpPr>
        <p:spPr>
          <a:xfrm>
            <a:off x="882650" y="4700905"/>
            <a:ext cx="10652760" cy="55626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28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甲苯</a:t>
            </a:r>
            <a:r>
              <a:rPr lang="en-US" altLang="zh-CN" sz="28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        </a:t>
            </a: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乙</a:t>
            </a: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苯</a:t>
            </a:r>
            <a:r>
              <a:rPr lang="en-US" altLang="zh-CN" sz="28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          </a:t>
            </a: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苯乙烯</a:t>
            </a:r>
            <a:r>
              <a:rPr lang="en-US" altLang="zh-CN" sz="28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        </a:t>
            </a: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萘</a:t>
            </a:r>
            <a:endParaRPr lang="zh-CN" altLang="en-US" sz="280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2">
            <a:lum bright="-12000" contrast="30000"/>
          </a:blip>
          <a:stretch>
            <a:fillRect/>
          </a:stretch>
        </p:blipFill>
        <p:spPr>
          <a:xfrm>
            <a:off x="7057390" y="3529965"/>
            <a:ext cx="2047240" cy="1136650"/>
          </a:xfrm>
          <a:prstGeom prst="rect">
            <a:avLst/>
          </a:prstGeom>
        </p:spPr>
      </p:pic>
      <p:graphicFrame>
        <p:nvGraphicFramePr>
          <p:cNvPr id="41" name="Object 4"/>
          <p:cNvGraphicFramePr>
            <a:graphicFrameLocks noChangeAspect="1"/>
          </p:cNvGraphicFramePr>
          <p:nvPr>
            <p:custDataLst>
              <p:tags r:id="rId13"/>
            </p:custDataLst>
          </p:nvPr>
        </p:nvGraphicFramePr>
        <p:xfrm>
          <a:off x="9802495" y="3485515"/>
          <a:ext cx="1732915" cy="106489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3" name="" r:id="rId14" imgW="706120" imgH="439420" progId="ExeApp.Eleconment.1">
                  <p:embed/>
                </p:oleObj>
              </mc:Choice>
              <mc:Fallback>
                <p:oleObj name="" r:id="rId14" imgW="706120" imgH="439420" progId="ExeApp.Eleconment.1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9802495" y="3485515"/>
                        <a:ext cx="1732915" cy="106489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9" name="文本框 38"/>
          <p:cNvSpPr txBox="1"/>
          <p:nvPr>
            <p:custDataLst>
              <p:tags r:id="rId16"/>
            </p:custDataLst>
          </p:nvPr>
        </p:nvSpPr>
        <p:spPr>
          <a:xfrm>
            <a:off x="8408670" y="4550410"/>
            <a:ext cx="569595" cy="706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4000" b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rPr>
              <a:t>×</a:t>
            </a:r>
            <a:endParaRPr lang="zh-CN" altLang="en-US" sz="4000" b="1">
              <a:solidFill>
                <a:srgbClr val="FF0000"/>
              </a:solidFill>
              <a:latin typeface="Arial" panose="020B0604020202020204" pitchFamily="34" charset="0"/>
              <a:ea typeface="微软雅黑" panose="020B0503020204020204" charset="-122"/>
              <a:cs typeface="Arial" panose="020B0604020202020204" pitchFamily="34" charset="0"/>
            </a:endParaRPr>
          </a:p>
        </p:txBody>
      </p:sp>
      <p:sp>
        <p:nvSpPr>
          <p:cNvPr id="9" name="文本框 8"/>
          <p:cNvSpPr txBox="1"/>
          <p:nvPr>
            <p:custDataLst>
              <p:tags r:id="rId17"/>
            </p:custDataLst>
          </p:nvPr>
        </p:nvSpPr>
        <p:spPr>
          <a:xfrm>
            <a:off x="11048365" y="4550410"/>
            <a:ext cx="569595" cy="70675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4000" b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rPr>
              <a:t>×</a:t>
            </a:r>
            <a:endParaRPr lang="zh-CN" altLang="en-US" sz="4000" b="1">
              <a:solidFill>
                <a:srgbClr val="FF0000"/>
              </a:solidFill>
              <a:latin typeface="Arial" panose="020B0604020202020204" pitchFamily="34" charset="0"/>
              <a:ea typeface="微软雅黑" panose="020B0503020204020204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0980" grpId="0" animBg="1"/>
      <p:bldP spid="39" grpId="0"/>
      <p:bldP spid="9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/>
          <p:cNvSpPr txBox="1"/>
          <p:nvPr>
            <p:custDataLst>
              <p:tags r:id="rId1"/>
            </p:custDataLst>
          </p:nvPr>
        </p:nvSpPr>
        <p:spPr>
          <a:xfrm>
            <a:off x="781072" y="87562"/>
            <a:ext cx="9685701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rgbClr val="7D4178"/>
                </a:solidFill>
                <a:latin typeface="微软雅黑" panose="020B0503020204020204" charset="-122"/>
                <a:ea typeface="微软雅黑" panose="020B0503020204020204" charset="-122"/>
              </a:rPr>
              <a:t>二、</a:t>
            </a:r>
            <a:r>
              <a:rPr lang="zh-CN" altLang="en-US" sz="3200" b="1">
                <a:solidFill>
                  <a:srgbClr val="7D4178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苯的同系物的命名</a:t>
            </a:r>
            <a:endParaRPr lang="zh-CN" altLang="en-US" sz="3200" b="1">
              <a:solidFill>
                <a:srgbClr val="7D4178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4" name="文本框 3"/>
          <p:cNvSpPr txBox="1"/>
          <p:nvPr>
            <p:custDataLst>
              <p:tags r:id="rId2"/>
            </p:custDataLst>
          </p:nvPr>
        </p:nvSpPr>
        <p:spPr>
          <a:xfrm>
            <a:off x="307340" y="800100"/>
            <a:ext cx="10409555" cy="9582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0" fontAlgn="auto">
              <a:lnSpc>
                <a:spcPts val="338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2800"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1</a:t>
            </a:r>
            <a:r>
              <a:rPr lang="en-US" altLang="zh-CN" sz="2800"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.</a:t>
            </a:r>
            <a:r>
              <a:rPr lang="zh-CN" altLang="en-US" sz="2800"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习惯命名法：</a:t>
            </a:r>
            <a:endParaRPr lang="zh-CN" altLang="en-US" sz="2800">
              <a:effectLst/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indent="0" fontAlgn="auto">
              <a:lnSpc>
                <a:spcPts val="338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4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①</a:t>
            </a: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一元烷基苯以苯为母体，烷基为取代基，</a:t>
            </a:r>
            <a:r>
              <a:rPr lang="zh-CN" altLang="en-US" sz="24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Arial" panose="020B0604020202020204" pitchFamily="34" charset="0"/>
              </a:rPr>
              <a:t>称为“</a:t>
            </a:r>
            <a:r>
              <a:rPr lang="zh-CN" altLang="en-US" sz="24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Arial" panose="020B0604020202020204" pitchFamily="34" charset="0"/>
              </a:rPr>
              <a:t>某苯</a:t>
            </a:r>
            <a:r>
              <a:rPr lang="zh-CN" altLang="en-US" sz="24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Arial" panose="020B0604020202020204" pitchFamily="34" charset="0"/>
              </a:rPr>
              <a:t>”，</a:t>
            </a: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如：</a:t>
            </a:r>
            <a:endParaRPr lang="zh-CN" altLang="en-US" sz="240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3"/>
            </p:custDataLst>
          </p:nvPr>
        </p:nvSpPr>
        <p:spPr>
          <a:xfrm>
            <a:off x="781050" y="3573780"/>
            <a:ext cx="11101705" cy="5530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ct val="125000"/>
              </a:lnSpc>
            </a:pP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②二元烷基苯也是以苯为母体，有3种同分异构体，可用</a:t>
            </a:r>
            <a:r>
              <a:rPr lang="zh-CN" altLang="en-US" sz="24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邻、间、对</a:t>
            </a: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位命名，如：</a:t>
            </a:r>
            <a:endParaRPr lang="zh-CN" altLang="en-US" sz="240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grpSp>
        <p:nvGrpSpPr>
          <p:cNvPr id="17" name="组合 16"/>
          <p:cNvGrpSpPr/>
          <p:nvPr>
            <p:custDataLst>
              <p:tags r:id="rId4"/>
            </p:custDataLst>
          </p:nvPr>
        </p:nvGrpSpPr>
        <p:grpSpPr>
          <a:xfrm>
            <a:off x="1301750" y="2306955"/>
            <a:ext cx="6468807" cy="693709"/>
            <a:chOff x="3183" y="4326"/>
            <a:chExt cx="10495" cy="1409"/>
          </a:xfrm>
        </p:grpSpPr>
        <p:sp>
          <p:nvSpPr>
            <p:cNvPr id="6" name="文本框 5"/>
            <p:cNvSpPr txBox="1"/>
            <p:nvPr>
              <p:custDataLst>
                <p:tags r:id="rId5"/>
              </p:custDataLst>
            </p:nvPr>
          </p:nvSpPr>
          <p:spPr>
            <a:xfrm>
              <a:off x="5561" y="4379"/>
              <a:ext cx="8117" cy="1356"/>
            </a:xfrm>
            <a:prstGeom prst="rect">
              <a:avLst/>
            </a:prstGeom>
            <a:noFill/>
          </p:spPr>
          <p:txBody>
            <a:bodyPr wrap="square" rtlCol="0" anchor="t">
              <a:no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40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</a:rPr>
                <a:t>甲苯</a:t>
              </a:r>
              <a:r>
                <a:rPr lang="en-US" altLang="zh-CN" sz="2400">
                  <a:solidFill>
                    <a:srgbClr val="C00000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</a:rPr>
                <a:t>                    </a:t>
              </a:r>
              <a:r>
                <a:rPr lang="zh-CN" altLang="en-US" sz="240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</a:rPr>
                <a:t>乙苯</a:t>
              </a:r>
              <a:endParaRPr lang="zh-CN" altLang="en-US" sz="24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endParaRPr>
            </a:p>
          </p:txBody>
        </p:sp>
        <p:grpSp>
          <p:nvGrpSpPr>
            <p:cNvPr id="2" name="组合 1"/>
            <p:cNvGrpSpPr/>
            <p:nvPr>
              <p:custDataLst>
                <p:tags r:id="rId6"/>
              </p:custDataLst>
            </p:nvPr>
          </p:nvGrpSpPr>
          <p:grpSpPr>
            <a:xfrm>
              <a:off x="3183" y="4326"/>
              <a:ext cx="8120" cy="1322"/>
              <a:chOff x="3183" y="4326"/>
              <a:chExt cx="8120" cy="1322"/>
            </a:xfrm>
          </p:grpSpPr>
          <p:pic>
            <p:nvPicPr>
              <p:cNvPr id="11276" name="Picture 12"/>
              <p:cNvPicPr>
                <a:picLocks noChangeAspect="1" noChangeArrowheads="1"/>
              </p:cNvPicPr>
              <p:nvPr>
                <p:custDataLst>
                  <p:tags r:id="rId7"/>
                </p:custDataLst>
              </p:nvPr>
            </p:nvPicPr>
            <p:blipFill>
              <a:blip r:embed="rId8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biLevel thresh="50000"/>
                <a:duotone>
                  <a:schemeClr val="accent2">
                    <a:shade val="45000"/>
                    <a:satMod val="135000"/>
                  </a:schemeClr>
                  <a:prstClr val="white"/>
                </a:duotone>
                <a:lum bright="-42000" contrast="24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 bwMode="auto">
              <a:xfrm>
                <a:off x="3183" y="4379"/>
                <a:ext cx="1960" cy="126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1272" name="Picture 8"/>
              <p:cNvPicPr>
                <a:picLocks noChangeAspect="1" noChangeArrowheads="1"/>
              </p:cNvPicPr>
              <p:nvPr>
                <p:custDataLst>
                  <p:tags r:id="rId9"/>
                </p:custDataLst>
              </p:nvPr>
            </p:nvPicPr>
            <p:blipFill>
              <a:blip r:embed="rId10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biLevel thresh="50000"/>
                <a:duotone>
                  <a:schemeClr val="accent2">
                    <a:shade val="45000"/>
                    <a:satMod val="135000"/>
                  </a:schemeClr>
                  <a:prstClr val="white"/>
                </a:duotone>
                <a:lum bright="-42000" contrast="24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 bwMode="auto">
              <a:xfrm>
                <a:off x="8077" y="4326"/>
                <a:ext cx="3226" cy="13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  <p:grpSp>
        <p:nvGrpSpPr>
          <p:cNvPr id="18" name="组合 17"/>
          <p:cNvGrpSpPr/>
          <p:nvPr>
            <p:custDataLst>
              <p:tags r:id="rId11"/>
            </p:custDataLst>
          </p:nvPr>
        </p:nvGrpSpPr>
        <p:grpSpPr>
          <a:xfrm>
            <a:off x="1301750" y="4626610"/>
            <a:ext cx="9244239" cy="1260475"/>
            <a:chOff x="3063" y="7535"/>
            <a:chExt cx="14887" cy="2254"/>
          </a:xfrm>
        </p:grpSpPr>
        <p:grpSp>
          <p:nvGrpSpPr>
            <p:cNvPr id="16" name="组合 15"/>
            <p:cNvGrpSpPr/>
            <p:nvPr>
              <p:custDataLst>
                <p:tags r:id="rId12"/>
              </p:custDataLst>
            </p:nvPr>
          </p:nvGrpSpPr>
          <p:grpSpPr>
            <a:xfrm>
              <a:off x="3063" y="7535"/>
              <a:ext cx="12083" cy="2254"/>
              <a:chOff x="3063" y="7535"/>
              <a:chExt cx="12083" cy="2254"/>
            </a:xfrm>
          </p:grpSpPr>
          <p:pic>
            <p:nvPicPr>
              <p:cNvPr id="11274" name="Picture 10"/>
              <p:cNvPicPr>
                <a:picLocks noChangeAspect="1" noChangeArrowheads="1"/>
              </p:cNvPicPr>
              <p:nvPr>
                <p:custDataLst>
                  <p:tags r:id="rId13"/>
                </p:custDataLst>
              </p:nvPr>
            </p:nvPicPr>
            <p:blipFill>
              <a:blip r:embed="rId14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biLevel thresh="50000"/>
                <a:duotone>
                  <a:schemeClr val="accent2">
                    <a:shade val="45000"/>
                    <a:satMod val="135000"/>
                  </a:schemeClr>
                  <a:prstClr val="white"/>
                </a:duotone>
                <a:lum bright="-42000" contrast="24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 bwMode="auto">
              <a:xfrm>
                <a:off x="7750" y="7535"/>
                <a:ext cx="1691" cy="225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1275" name="Picture 11"/>
              <p:cNvPicPr>
                <a:picLocks noChangeAspect="1" noChangeArrowheads="1"/>
              </p:cNvPicPr>
              <p:nvPr>
                <p:custDataLst>
                  <p:tags r:id="rId15"/>
                </p:custDataLst>
              </p:nvPr>
            </p:nvPicPr>
            <p:blipFill>
              <a:blip r:embed="rId16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biLevel thresh="50000"/>
                <a:duotone>
                  <a:schemeClr val="accent2">
                    <a:shade val="45000"/>
                    <a:satMod val="135000"/>
                  </a:schemeClr>
                  <a:prstClr val="white"/>
                </a:duotone>
                <a:lum bright="-42000" contrast="24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 bwMode="auto">
              <a:xfrm>
                <a:off x="11592" y="8235"/>
                <a:ext cx="3555" cy="85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1278" name="Picture 14"/>
              <p:cNvPicPr>
                <a:picLocks noChangeAspect="1" noChangeArrowheads="1"/>
              </p:cNvPicPr>
              <p:nvPr>
                <p:custDataLst>
                  <p:tags r:id="rId17"/>
                </p:custDataLst>
              </p:nvPr>
            </p:nvPicPr>
            <p:blipFill>
              <a:blip r:embed="rId18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biLevel thresh="50000"/>
                <a:duotone>
                  <a:schemeClr val="accent2">
                    <a:shade val="45000"/>
                    <a:satMod val="135000"/>
                  </a:schemeClr>
                  <a:prstClr val="white"/>
                </a:duotone>
                <a:lum bright="-42000" contrast="24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 bwMode="auto">
              <a:xfrm>
                <a:off x="3063" y="8014"/>
                <a:ext cx="2071" cy="12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12" name="文本框 11"/>
            <p:cNvSpPr txBox="1"/>
            <p:nvPr>
              <p:custDataLst>
                <p:tags r:id="rId19"/>
              </p:custDataLst>
            </p:nvPr>
          </p:nvSpPr>
          <p:spPr>
            <a:xfrm>
              <a:off x="5134" y="8073"/>
              <a:ext cx="12816" cy="1357"/>
            </a:xfrm>
            <a:prstGeom prst="rect">
              <a:avLst/>
            </a:prstGeom>
            <a:noFill/>
          </p:spPr>
          <p:txBody>
            <a:bodyPr wrap="square" rtlCol="0" anchor="t">
              <a:no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zh-CN" sz="2400" kern="100" smtClean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  <a:sym typeface="+mn-ea"/>
                </a:rPr>
                <a:t>邻二甲苯</a:t>
              </a:r>
              <a:r>
                <a:rPr lang="en-US" altLang="zh-CN" sz="2400" kern="100" smtClean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  <a:sym typeface="+mn-ea"/>
                </a:rPr>
                <a:t>   </a:t>
              </a:r>
              <a:r>
                <a:rPr lang="en-US" altLang="zh-CN" sz="2400" kern="100" smtClean="0">
                  <a:solidFill>
                    <a:srgbClr val="C00000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  <a:sym typeface="+mn-ea"/>
                </a:rPr>
                <a:t>    </a:t>
              </a:r>
              <a:r>
                <a:rPr lang="zh-CN" altLang="zh-CN" sz="2400" kern="100" smtClean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  <a:sym typeface="+mn-ea"/>
                </a:rPr>
                <a:t>间二甲苯</a:t>
              </a:r>
              <a:r>
                <a:rPr lang="en-US" altLang="zh-CN" sz="2400" kern="100" smtClean="0">
                  <a:solidFill>
                    <a:srgbClr val="C00000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  <a:sym typeface="+mn-ea"/>
                </a:rPr>
                <a:t>                  </a:t>
              </a:r>
              <a:r>
                <a:rPr lang="zh-CN" altLang="zh-CN" sz="2400" kern="100" smtClean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  <a:sym typeface="+mn-ea"/>
                </a:rPr>
                <a:t>对二甲苯</a:t>
              </a:r>
              <a:endParaRPr lang="zh-CN" altLang="zh-CN" sz="2400" kern="10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/>
          <p:cNvSpPr txBox="1"/>
          <p:nvPr>
            <p:custDataLst>
              <p:tags r:id="rId1"/>
            </p:custDataLst>
          </p:nvPr>
        </p:nvSpPr>
        <p:spPr>
          <a:xfrm>
            <a:off x="781072" y="87562"/>
            <a:ext cx="9685701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rgbClr val="7D4178"/>
                </a:solidFill>
                <a:latin typeface="微软雅黑" panose="020B0503020204020204" charset="-122"/>
                <a:ea typeface="微软雅黑" panose="020B0503020204020204" charset="-122"/>
              </a:rPr>
              <a:t>二、</a:t>
            </a:r>
            <a:r>
              <a:rPr lang="zh-CN" altLang="en-US" sz="3200" b="1">
                <a:solidFill>
                  <a:srgbClr val="7D4178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苯的同系物的命名</a:t>
            </a:r>
            <a:endParaRPr lang="zh-CN" altLang="en-US" sz="3200" b="1">
              <a:solidFill>
                <a:srgbClr val="7D4178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8" name="文本框 7"/>
          <p:cNvSpPr txBox="1"/>
          <p:nvPr>
            <p:custDataLst>
              <p:tags r:id="rId2"/>
            </p:custDataLst>
          </p:nvPr>
        </p:nvSpPr>
        <p:spPr>
          <a:xfrm>
            <a:off x="286385" y="748665"/>
            <a:ext cx="11751945" cy="2399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2</a:t>
            </a:r>
            <a:r>
              <a:rPr lang="en-US" altLang="zh-CN" sz="2800"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.</a:t>
            </a:r>
            <a:r>
              <a:rPr lang="zh-CN" altLang="en-US" sz="2800"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系统命名法：</a:t>
            </a:r>
            <a:endParaRPr lang="zh-CN" altLang="en-US" sz="2800">
              <a:solidFill>
                <a:schemeClr val="tx1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indent="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400" kern="100">
                <a:solidFill>
                  <a:prstClr val="black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 </a:t>
            </a:r>
            <a:r>
              <a:rPr lang="zh-CN" altLang="zh-CN" sz="2400" kern="100">
                <a:solidFill>
                  <a:prstClr val="black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将苯环上的</a:t>
            </a:r>
            <a:r>
              <a:rPr lang="en-US" altLang="zh-CN" sz="2400" kern="100">
                <a:solidFill>
                  <a:prstClr val="black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6</a:t>
            </a:r>
            <a:r>
              <a:rPr lang="zh-CN" altLang="zh-CN" sz="2400" kern="100">
                <a:solidFill>
                  <a:prstClr val="black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个碳原子编号，以某个最简单的取代基（如</a:t>
            </a:r>
            <a:r>
              <a:rPr lang="zh-CN" altLang="zh-CN" sz="2400" kern="100">
                <a:solidFill>
                  <a:srgbClr val="FF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甲基</a:t>
            </a:r>
            <a:r>
              <a:rPr lang="zh-CN" altLang="zh-CN" sz="2400" kern="100">
                <a:solidFill>
                  <a:prstClr val="black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）</a:t>
            </a:r>
            <a:r>
              <a:rPr lang="zh-CN" altLang="zh-CN" sz="2400" kern="100">
                <a:solidFill>
                  <a:srgbClr val="FF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所在的碳原子为</a:t>
            </a:r>
            <a:r>
              <a:rPr lang="en-US" altLang="zh-CN" sz="2400" kern="100">
                <a:solidFill>
                  <a:srgbClr val="FF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1</a:t>
            </a:r>
            <a:r>
              <a:rPr lang="zh-CN" altLang="zh-CN" sz="2400" kern="100">
                <a:solidFill>
                  <a:srgbClr val="FF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号</a:t>
            </a:r>
            <a:r>
              <a:rPr lang="zh-CN" altLang="zh-CN" sz="2400" kern="100">
                <a:solidFill>
                  <a:prstClr val="black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，并按使支链的</a:t>
            </a:r>
            <a:r>
              <a:rPr lang="zh-CN" altLang="zh-CN" sz="2400" kern="100">
                <a:solidFill>
                  <a:srgbClr val="FF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位次和最小</a:t>
            </a:r>
            <a:r>
              <a:rPr lang="zh-CN" altLang="zh-CN" sz="2400" kern="100">
                <a:solidFill>
                  <a:prstClr val="black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的原则给其他取代基编号，最后根据有机物名称的基本格式写出名称。如：</a:t>
            </a:r>
            <a:endParaRPr lang="zh-CN" altLang="en-US" sz="2400">
              <a:effectLst/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9" name="文本框 18"/>
          <p:cNvSpPr txBox="1"/>
          <p:nvPr>
            <p:custDataLst>
              <p:tags r:id="rId3"/>
            </p:custDataLst>
          </p:nvPr>
        </p:nvSpPr>
        <p:spPr>
          <a:xfrm>
            <a:off x="1684020" y="4598035"/>
            <a:ext cx="8823325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400" kern="10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1</a:t>
            </a:r>
            <a:r>
              <a:rPr lang="zh-CN" altLang="en-US" sz="2400" kern="10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，</a:t>
            </a:r>
            <a:r>
              <a:rPr lang="en-US" altLang="zh-CN" sz="2400" kern="10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2–</a:t>
            </a:r>
            <a:r>
              <a:rPr lang="zh-CN" altLang="zh-CN" sz="2400" kern="10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二甲苯</a:t>
            </a:r>
            <a:r>
              <a:rPr lang="en-US" altLang="zh-CN" sz="2400" kern="10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      1</a:t>
            </a:r>
            <a:r>
              <a:rPr lang="zh-CN" altLang="en-US" sz="2400" kern="10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，</a:t>
            </a:r>
            <a:r>
              <a:rPr lang="en-US" altLang="zh-CN" sz="2400" kern="10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3–</a:t>
            </a:r>
            <a:r>
              <a:rPr lang="zh-CN" altLang="zh-CN" sz="2400" kern="10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二甲苯</a:t>
            </a:r>
            <a:r>
              <a:rPr lang="en-US" altLang="zh-CN" sz="2400" kern="10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       1</a:t>
            </a:r>
            <a:r>
              <a:rPr lang="zh-CN" altLang="en-US" sz="2400" kern="10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，</a:t>
            </a:r>
            <a:r>
              <a:rPr lang="en-US" altLang="zh-CN" sz="2400" kern="10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4–</a:t>
            </a:r>
            <a:r>
              <a:rPr lang="zh-CN" altLang="zh-CN" sz="2400" kern="10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二甲苯</a:t>
            </a:r>
            <a:endParaRPr lang="zh-CN" altLang="zh-CN" sz="2400" kern="100" smtClean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</p:txBody>
      </p:sp>
      <p:grpSp>
        <p:nvGrpSpPr>
          <p:cNvPr id="10" name="组合 9"/>
          <p:cNvGrpSpPr/>
          <p:nvPr>
            <p:custDataLst>
              <p:tags r:id="rId4"/>
            </p:custDataLst>
          </p:nvPr>
        </p:nvGrpSpPr>
        <p:grpSpPr>
          <a:xfrm>
            <a:off x="1927860" y="3615690"/>
            <a:ext cx="7849900" cy="887095"/>
            <a:chOff x="2985" y="6874"/>
            <a:chExt cx="10668" cy="3077"/>
          </a:xfrm>
        </p:grpSpPr>
        <p:pic>
          <p:nvPicPr>
            <p:cNvPr id="11" name="Picture 10"/>
            <p:cNvPicPr>
              <a:picLocks noChangeAspect="1" noChangeArrowheads="1"/>
            </p:cNvPicPr>
            <p:nvPr>
              <p:custDataLst>
                <p:tags r:id="rId5"/>
              </p:custDataLst>
            </p:nvPr>
          </p:nvPicPr>
          <p:blipFill>
            <a:blip r:embed="rId6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biLevel thresh="50000"/>
              <a:duotone>
                <a:schemeClr val="accent2">
                  <a:shade val="45000"/>
                  <a:satMod val="135000"/>
                </a:schemeClr>
                <a:prstClr val="white"/>
              </a:duotone>
              <a:lum bright="-42000" contrast="24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7131" y="6874"/>
              <a:ext cx="2112" cy="30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4" name="Picture 11"/>
            <p:cNvPicPr>
              <a:picLocks noChangeAspect="1" noChangeArrowheads="1"/>
            </p:cNvPicPr>
            <p:nvPr>
              <p:custDataLst>
                <p:tags r:id="rId7"/>
              </p:custDataLst>
            </p:nvPr>
          </p:nvPicPr>
          <p:blipFill>
            <a:blip r:embed="rId8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biLevel thresh="50000"/>
              <a:duotone>
                <a:schemeClr val="accent2">
                  <a:shade val="45000"/>
                  <a:satMod val="135000"/>
                </a:schemeClr>
                <a:prstClr val="white"/>
              </a:duotone>
              <a:lum bright="-42000" contrast="24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10723" y="7405"/>
              <a:ext cx="2930" cy="22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5" name="Picture 14"/>
            <p:cNvPicPr>
              <a:picLocks noChangeAspect="1" noChangeArrowheads="1"/>
            </p:cNvPicPr>
            <p:nvPr>
              <p:custDataLst>
                <p:tags r:id="rId9"/>
              </p:custDataLst>
            </p:nvPr>
          </p:nvPicPr>
          <p:blipFill>
            <a:blip r:embed="rId10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biLevel thresh="50000"/>
              <a:duotone>
                <a:schemeClr val="accent2">
                  <a:shade val="45000"/>
                  <a:satMod val="135000"/>
                </a:schemeClr>
                <a:prstClr val="white"/>
              </a:duotone>
              <a:lum bright="-42000" contrast="24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2985" y="7404"/>
              <a:ext cx="2340" cy="20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9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/>
          <p:cNvSpPr txBox="1"/>
          <p:nvPr>
            <p:custDataLst>
              <p:tags r:id="rId1"/>
            </p:custDataLst>
          </p:nvPr>
        </p:nvSpPr>
        <p:spPr>
          <a:xfrm>
            <a:off x="781072" y="87562"/>
            <a:ext cx="9685701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rgbClr val="7D4178"/>
                </a:solidFill>
                <a:latin typeface="微软雅黑" panose="020B0503020204020204" charset="-122"/>
                <a:ea typeface="微软雅黑" panose="020B0503020204020204" charset="-122"/>
              </a:rPr>
              <a:t>二、</a:t>
            </a:r>
            <a:r>
              <a:rPr lang="zh-CN" altLang="en-US" sz="3200" b="1">
                <a:solidFill>
                  <a:srgbClr val="7D4178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苯的同系物的命名</a:t>
            </a:r>
            <a:endParaRPr lang="zh-CN" altLang="en-US" sz="3200" b="1">
              <a:solidFill>
                <a:srgbClr val="7D4178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8" name="文本框 7"/>
          <p:cNvSpPr txBox="1"/>
          <p:nvPr>
            <p:custDataLst>
              <p:tags r:id="rId2"/>
            </p:custDataLst>
          </p:nvPr>
        </p:nvSpPr>
        <p:spPr>
          <a:xfrm>
            <a:off x="286385" y="826770"/>
            <a:ext cx="11751945" cy="8813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0" fontAlgn="auto">
              <a:lnSpc>
                <a:spcPts val="308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2</a:t>
            </a:r>
            <a:r>
              <a:rPr lang="en-US" altLang="zh-CN" sz="2800"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.</a:t>
            </a:r>
            <a:r>
              <a:rPr lang="zh-CN" altLang="en-US" sz="2800"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系统命名法：</a:t>
            </a:r>
            <a:endParaRPr lang="zh-CN" altLang="en-US" sz="2800">
              <a:solidFill>
                <a:schemeClr val="tx1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indent="0" fontAlgn="auto">
              <a:lnSpc>
                <a:spcPts val="308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400" kern="100">
                <a:solidFill>
                  <a:prstClr val="black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endParaRPr lang="zh-CN" altLang="en-US" sz="2400">
              <a:effectLst/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9" name="文本框 18"/>
          <p:cNvSpPr txBox="1"/>
          <p:nvPr>
            <p:custDataLst>
              <p:tags r:id="rId3"/>
            </p:custDataLst>
          </p:nvPr>
        </p:nvSpPr>
        <p:spPr>
          <a:xfrm>
            <a:off x="624205" y="1308100"/>
            <a:ext cx="10664825" cy="1150620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注意：当苯环上连有不饱和基团</a:t>
            </a:r>
            <a:r>
              <a:rPr kumimoji="0" lang="en-US" altLang="zh-CN" sz="240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(</a:t>
            </a:r>
            <a:r>
              <a:rPr kumimoji="0" lang="zh-CN" altLang="en-US" sz="240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或官能团</a:t>
            </a:r>
            <a:r>
              <a:rPr kumimoji="0" lang="en-US" altLang="zh-CN" sz="240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)</a:t>
            </a:r>
            <a:r>
              <a:rPr kumimoji="0" lang="zh-CN" altLang="en-US" sz="240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，或虽为饱和基团但体积较大时，</a:t>
            </a:r>
            <a:endParaRPr kumimoji="0" lang="zh-CN" altLang="en-US" sz="240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将</a:t>
            </a:r>
            <a:r>
              <a:rPr kumimoji="0" lang="zh-CN" altLang="en-US" sz="240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苯作为取代基</a:t>
            </a:r>
            <a:r>
              <a:rPr kumimoji="0" lang="zh-CN" altLang="en-US" sz="240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。</a:t>
            </a:r>
            <a:endParaRPr kumimoji="0" lang="zh-CN" altLang="en-US" sz="240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46420" y="2832634"/>
            <a:ext cx="6902920" cy="1944666"/>
          </a:xfrm>
          <a:prstGeom prst="rect">
            <a:avLst/>
          </a:prstGeom>
        </p:spPr>
      </p:pic>
      <p:sp>
        <p:nvSpPr>
          <p:cNvPr id="3" name="矩形 2"/>
          <p:cNvSpPr/>
          <p:nvPr>
            <p:custDataLst>
              <p:tags r:id="rId6"/>
            </p:custDataLst>
          </p:nvPr>
        </p:nvSpPr>
        <p:spPr>
          <a:xfrm>
            <a:off x="4556303" y="4777094"/>
            <a:ext cx="3212580" cy="459105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4-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甲基</a:t>
            </a:r>
            <a:r>
              <a:rPr lang="en-US" altLang="zh-CN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-2-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苯基庚烷</a:t>
            </a:r>
            <a:endParaRPr kumimoji="0" lang="zh-CN" altLang="en-US" sz="240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/>
          <p:cNvSpPr txBox="1"/>
          <p:nvPr>
            <p:custDataLst>
              <p:tags r:id="rId1"/>
            </p:custDataLst>
          </p:nvPr>
        </p:nvSpPr>
        <p:spPr>
          <a:xfrm>
            <a:off x="781072" y="87562"/>
            <a:ext cx="9685701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rgbClr val="7D4178"/>
                </a:solidFill>
                <a:latin typeface="微软雅黑" panose="020B0503020204020204" charset="-122"/>
                <a:ea typeface="微软雅黑" panose="020B0503020204020204" charset="-122"/>
              </a:rPr>
              <a:t>三、</a:t>
            </a:r>
            <a:r>
              <a:rPr lang="zh-CN" altLang="en-US" sz="3200" b="1">
                <a:solidFill>
                  <a:srgbClr val="7D4178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苯的同系物的性质</a:t>
            </a:r>
            <a:endParaRPr lang="zh-CN" altLang="en-US" sz="3200" b="1">
              <a:solidFill>
                <a:srgbClr val="7D4178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314575" y="2339340"/>
            <a:ext cx="7261225" cy="4284980"/>
          </a:xfrm>
          <a:prstGeom prst="rect">
            <a:avLst/>
          </a:prstGeom>
        </p:spPr>
      </p:pic>
      <p:sp>
        <p:nvSpPr>
          <p:cNvPr id="3" name="矩形 2"/>
          <p:cNvSpPr/>
          <p:nvPr>
            <p:custDataLst>
              <p:tags r:id="rId4"/>
            </p:custDataLst>
          </p:nvPr>
        </p:nvSpPr>
        <p:spPr>
          <a:xfrm>
            <a:off x="339710" y="782321"/>
            <a:ext cx="6021213" cy="544312"/>
          </a:xfrm>
          <a:prstGeom prst="rect">
            <a:avLst/>
          </a:prstGeom>
          <a:noFill/>
        </p:spPr>
        <p:txBody>
          <a:bodyPr lIns="0" tIns="0" rIns="0" bIns="0">
            <a:noAutofit/>
          </a:bodyPr>
          <a:lstStyle/>
          <a:p>
            <a:pPr>
              <a:spcAft>
                <a:spcPts val="1360"/>
              </a:spcAft>
            </a:pP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1. </a:t>
            </a: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物理性质</a:t>
            </a:r>
            <a:endParaRPr lang="zh-CN" altLang="en-US" sz="32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4" name="TextBox 2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556895" y="1250950"/>
            <a:ext cx="11975465" cy="1537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Franklin Gothic Book" panose="020B0503020102020204" pitchFamily="34" charset="0"/>
                <a:ea typeface="华文楷体" panose="0201060004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Franklin Gothic Book" panose="020B0503020102020204" pitchFamily="34" charset="0"/>
                <a:ea typeface="华文楷体" panose="0201060004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  <a:ea typeface="华文楷体" panose="0201060004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  <a:ea typeface="华文楷体" panose="0201060004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  <a:ea typeface="华文楷体" panose="0201060004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  <a:ea typeface="华文楷体" panose="0201060004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  <a:ea typeface="华文楷体" panose="0201060004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  <a:ea typeface="华文楷体" panose="0201060004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  <a:ea typeface="华文楷体" panose="02010600040101010101" pitchFamily="2" charset="-122"/>
              </a:defRPr>
            </a:lvl9pPr>
          </a:lstStyle>
          <a:p>
            <a:pPr indent="0" fontAlgn="auto">
              <a:lnSpc>
                <a:spcPts val="3760"/>
              </a:lnSpc>
              <a:buFont typeface="Wingdings" panose="05000000000000000000" pitchFamily="2" charset="2"/>
              <a:buNone/>
            </a:pPr>
            <a:r>
              <a:rPr lang="en-US" altLang="zh-CN" sz="24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(1)</a:t>
            </a: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一般为</a:t>
            </a:r>
            <a:r>
              <a:rPr lang="zh-CN" altLang="en-US" sz="24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无色</a:t>
            </a:r>
            <a:r>
              <a:rPr lang="zh-CN" altLang="en-US" sz="240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特殊气味</a:t>
            </a:r>
            <a:r>
              <a:rPr lang="zh-CN" altLang="en-US" sz="24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的</a:t>
            </a:r>
            <a:r>
              <a:rPr lang="zh-CN" altLang="en-US" sz="240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有毒</a:t>
            </a:r>
            <a:r>
              <a:rPr lang="zh-CN" altLang="en-US" sz="24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液体。</a:t>
            </a:r>
            <a:endParaRPr lang="zh-CN" altLang="en-US" sz="24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indent="0" fontAlgn="auto">
              <a:lnSpc>
                <a:spcPts val="3760"/>
              </a:lnSpc>
              <a:buFont typeface="Wingdings" panose="05000000000000000000" pitchFamily="2" charset="2"/>
              <a:buNone/>
            </a:pPr>
            <a:r>
              <a:rPr lang="en-US" altLang="zh-CN" sz="24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(2)</a:t>
            </a:r>
            <a:r>
              <a:rPr lang="zh-CN" altLang="en-US" sz="24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难溶于水</a:t>
            </a: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，易溶于有机溶剂</a:t>
            </a:r>
            <a:r>
              <a:rPr lang="en-US" altLang="zh-CN" sz="24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,</a:t>
            </a:r>
            <a:r>
              <a:rPr lang="zh-CN" altLang="en-US" sz="24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密度比水小</a:t>
            </a: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。</a:t>
            </a: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Times New Roman" panose="02020603050405020304" pitchFamily="18" charset="0"/>
              </a:rPr>
              <a:t>本身也是良好的有机溶剂。</a:t>
            </a:r>
            <a:endParaRPr lang="en-US" altLang="zh-CN" sz="240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indent="0" fontAlgn="auto">
              <a:lnSpc>
                <a:spcPts val="3760"/>
              </a:lnSpc>
              <a:buFont typeface="Wingdings" panose="05000000000000000000" pitchFamily="2" charset="2"/>
              <a:buNone/>
            </a:pPr>
            <a:endParaRPr lang="en-US" altLang="zh-CN" sz="240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466090" y="253365"/>
            <a:ext cx="11220450" cy="1359535"/>
          </a:xfrm>
        </p:spPr>
        <p:txBody>
          <a:bodyPr>
            <a:normAutofit/>
          </a:bodyPr>
          <a:lstStyle/>
          <a:p>
            <a:pPr marL="0" indent="0">
              <a:lnSpc>
                <a:spcPts val="3880"/>
              </a:lnSpc>
            </a:pPr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</a:rPr>
              <a:t>【类比迁移】对比苯和甲苯的结构，回顾苯的化学性质，预测</a:t>
            </a:r>
            <a:r>
              <a:rPr lang="en-US" altLang="zh-CN" sz="320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br>
              <a:rPr lang="en-US" altLang="zh-CN" sz="3200">
                <a:latin typeface="黑体" panose="02010609060101010101" pitchFamily="49" charset="-122"/>
                <a:ea typeface="黑体" panose="02010609060101010101" pitchFamily="49" charset="-122"/>
              </a:rPr>
            </a:br>
            <a:r>
              <a:rPr lang="en-US" altLang="zh-CN" sz="320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</a:rPr>
              <a:t>甲苯有什么化学性质。</a:t>
            </a:r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5658" name="文本框 155657"/>
          <p:cNvSpPr txBox="1"/>
          <p:nvPr>
            <p:custDataLst>
              <p:tags r:id="rId2"/>
            </p:custDataLst>
          </p:nvPr>
        </p:nvSpPr>
        <p:spPr>
          <a:xfrm>
            <a:off x="2089150" y="2597150"/>
            <a:ext cx="3744913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（</a:t>
            </a:r>
            <a:r>
              <a:rPr lang="en-US" altLang="zh-CN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1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）具有可燃性</a:t>
            </a:r>
            <a:endParaRPr lang="zh-CN" altLang="en-US" sz="28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55659" name="文本框 155658"/>
          <p:cNvSpPr txBox="1"/>
          <p:nvPr>
            <p:custDataLst>
              <p:tags r:id="rId3"/>
            </p:custDataLst>
          </p:nvPr>
        </p:nvSpPr>
        <p:spPr>
          <a:xfrm>
            <a:off x="2089150" y="3119120"/>
            <a:ext cx="5903913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（</a:t>
            </a:r>
            <a:r>
              <a:rPr lang="en-US" altLang="zh-CN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2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）能发生苯环上取代反应</a:t>
            </a:r>
            <a:endParaRPr lang="zh-CN" altLang="en-US" sz="28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55660" name="文本框 155659"/>
          <p:cNvSpPr txBox="1"/>
          <p:nvPr>
            <p:custDataLst>
              <p:tags r:id="rId4"/>
            </p:custDataLst>
          </p:nvPr>
        </p:nvSpPr>
        <p:spPr>
          <a:xfrm>
            <a:off x="2089150" y="3616325"/>
            <a:ext cx="6264275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（</a:t>
            </a:r>
            <a:r>
              <a:rPr lang="en-US" altLang="zh-CN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3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）能发生加成反应</a:t>
            </a:r>
            <a:endParaRPr lang="zh-CN" altLang="en-US" sz="28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5"/>
            </p:custDataLst>
          </p:nvPr>
        </p:nvSpPr>
        <p:spPr>
          <a:xfrm>
            <a:off x="666115" y="1379220"/>
            <a:ext cx="3027680" cy="73723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800" b="1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相同点：都有苯环</a:t>
            </a:r>
            <a:endParaRPr lang="zh-CN" altLang="en-US" sz="2800" b="1">
              <a:solidFill>
                <a:schemeClr val="tx2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3" name="文本框 2"/>
          <p:cNvSpPr txBox="1"/>
          <p:nvPr>
            <p:custDataLst>
              <p:tags r:id="rId6"/>
            </p:custDataLst>
          </p:nvPr>
        </p:nvSpPr>
        <p:spPr>
          <a:xfrm>
            <a:off x="666115" y="4396105"/>
            <a:ext cx="6228080" cy="73723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800" b="1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不同点：甲苯是由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苯环</a:t>
            </a:r>
            <a:r>
              <a:rPr lang="zh-CN" altLang="en-US" sz="2800" b="1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和一个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甲基</a:t>
            </a:r>
            <a:r>
              <a:rPr lang="zh-CN" altLang="en-US" sz="2800" b="1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相连</a:t>
            </a:r>
            <a:endParaRPr lang="zh-CN" altLang="en-US" sz="2800" b="1">
              <a:solidFill>
                <a:schemeClr val="tx2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5" name="下箭头 4"/>
          <p:cNvSpPr/>
          <p:nvPr>
            <p:custDataLst>
              <p:tags r:id="rId7"/>
            </p:custDataLst>
          </p:nvPr>
        </p:nvSpPr>
        <p:spPr>
          <a:xfrm>
            <a:off x="3779520" y="5147310"/>
            <a:ext cx="288925" cy="565150"/>
          </a:xfrm>
          <a:prstGeom prst="downArrow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" name="文本框 5"/>
          <p:cNvSpPr txBox="1"/>
          <p:nvPr>
            <p:custDataLst>
              <p:tags r:id="rId8"/>
            </p:custDataLst>
          </p:nvPr>
        </p:nvSpPr>
        <p:spPr>
          <a:xfrm>
            <a:off x="2362835" y="5774690"/>
            <a:ext cx="3738880" cy="521970"/>
          </a:xfrm>
          <a:prstGeom prst="rect">
            <a:avLst/>
          </a:prstGeom>
          <a:noFill/>
          <a:ln>
            <a:solidFill>
              <a:schemeClr val="accent3">
                <a:lumMod val="20000"/>
                <a:lumOff val="80000"/>
              </a:schemeClr>
            </a:solidFill>
          </a:ln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性质会有一定的差异性</a:t>
            </a:r>
            <a:endParaRPr lang="zh-CN" altLang="en-US" sz="28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7" name="圆角矩形 23"/>
          <p:cNvSpPr/>
          <p:nvPr>
            <p:custDataLst>
              <p:tags r:id="rId9"/>
            </p:custDataLst>
          </p:nvPr>
        </p:nvSpPr>
        <p:spPr>
          <a:xfrm>
            <a:off x="8960516" y="1117656"/>
            <a:ext cx="2584997" cy="999105"/>
          </a:xfrm>
          <a:prstGeom prst="roundRect">
            <a:avLst/>
          </a:prstGeom>
          <a:solidFill>
            <a:schemeClr val="bg1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sym typeface="Times New Roman" panose="02020603050405020304" pitchFamily="18" charset="0"/>
            </a:endParaRPr>
          </a:p>
        </p:txBody>
      </p:sp>
      <p:graphicFrame>
        <p:nvGraphicFramePr>
          <p:cNvPr id="8" name="对象 7"/>
          <p:cNvGraphicFramePr>
            <a:graphicFrameLocks noChangeAspect="1"/>
          </p:cNvGraphicFramePr>
          <p:nvPr>
            <p:custDataLst>
              <p:tags r:id="rId10"/>
            </p:custDataLst>
          </p:nvPr>
        </p:nvGraphicFramePr>
        <p:xfrm>
          <a:off x="10057161" y="1218237"/>
          <a:ext cx="1445260" cy="8280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4" name="" r:id="rId11" imgW="978535" imgH="560070" progId="ChemDraw.Document.6.0">
                  <p:embed/>
                </p:oleObj>
              </mc:Choice>
              <mc:Fallback>
                <p:oleObj name="" r:id="rId11" imgW="978535" imgH="560070" progId="ChemDraw.Document.6.0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10057161" y="1218237"/>
                        <a:ext cx="1445260" cy="82804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>
            <p:custDataLst>
              <p:tags r:id="rId13"/>
            </p:custDataLst>
          </p:nvPr>
        </p:nvGraphicFramePr>
        <p:xfrm>
          <a:off x="9014491" y="1218237"/>
          <a:ext cx="723900" cy="8280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5" name="" r:id="rId14" imgW="489585" imgH="560070" progId="ChemDraw.Document.6.0">
                  <p:embed/>
                </p:oleObj>
              </mc:Choice>
              <mc:Fallback>
                <p:oleObj name="" r:id="rId14" imgW="489585" imgH="560070" progId="ChemDraw.Document.6.0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9014491" y="1218237"/>
                        <a:ext cx="723900" cy="82804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文本框 10"/>
          <p:cNvSpPr txBox="1"/>
          <p:nvPr>
            <p:custDataLst>
              <p:tags r:id="rId16"/>
            </p:custDataLst>
          </p:nvPr>
        </p:nvSpPr>
        <p:spPr>
          <a:xfrm>
            <a:off x="2089150" y="1977390"/>
            <a:ext cx="6777355" cy="6299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2800" b="1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Times New Roman" panose="02020603050405020304" pitchFamily="18" charset="0"/>
              </a:rPr>
              <a:t>预测</a:t>
            </a:r>
            <a:r>
              <a:rPr lang="en-US" altLang="zh-CN" sz="2800" b="1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Times New Roman" panose="02020603050405020304" pitchFamily="18" charset="0"/>
              </a:rPr>
              <a:t>—</a:t>
            </a:r>
            <a:r>
              <a:rPr lang="zh-CN" altLang="en-US" sz="2800" b="1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Times New Roman" panose="02020603050405020304" pitchFamily="18" charset="0"/>
              </a:rPr>
              <a:t>苯的同系物和苯的化学性质应相似</a:t>
            </a:r>
            <a:endParaRPr lang="zh-CN" altLang="en-US" sz="2800" b="1">
              <a:solidFill>
                <a:schemeClr val="tx2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0" dur="500"/>
                                        <p:tgtEl>
                                          <p:spTgt spid="1556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4" dur="500"/>
                                        <p:tgtEl>
                                          <p:spTgt spid="1556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556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6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5659" grpId="0"/>
      <p:bldP spid="155660" grpId="0"/>
      <p:bldP spid="3" grpId="0"/>
      <p:bldP spid="5" grpId="0" animBg="1"/>
      <p:bldP spid="6" grpId="0" animBg="1"/>
      <p:bldP spid="2" grpId="0"/>
      <p:bldP spid="11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实验视频：实验2-2苯和甲苯的性质比较">
            <a:hlinkClick r:id="" action="ppaction://media"/>
          </p:cNvPr>
          <p:cNvPicPr/>
          <p:nvPr>
            <a:vide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63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video>
              <p:cMediaNode>
                <p:cTn id="2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460397" y="801302"/>
            <a:ext cx="9685701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rgbClr val="7D4178"/>
                </a:solidFill>
                <a:latin typeface="微软雅黑" panose="020B0503020204020204" charset="-122"/>
                <a:ea typeface="微软雅黑" panose="020B0503020204020204" charset="-122"/>
              </a:rPr>
              <a:t>【实验</a:t>
            </a:r>
            <a:r>
              <a:rPr lang="en-US" altLang="zh-CN" sz="3200" b="1">
                <a:solidFill>
                  <a:srgbClr val="7D4178"/>
                </a:solidFill>
                <a:latin typeface="微软雅黑" panose="020B0503020204020204" charset="-122"/>
                <a:ea typeface="微软雅黑" panose="020B0503020204020204" charset="-122"/>
              </a:rPr>
              <a:t>2-2</a:t>
            </a:r>
            <a:r>
              <a:rPr lang="zh-CN" altLang="en-US" sz="3200" b="1">
                <a:solidFill>
                  <a:srgbClr val="7D4178"/>
                </a:solidFill>
                <a:latin typeface="微软雅黑" panose="020B0503020204020204" charset="-122"/>
                <a:ea typeface="微软雅黑" panose="020B0503020204020204" charset="-122"/>
              </a:rPr>
              <a:t>】</a:t>
            </a:r>
            <a:endParaRPr lang="zh-CN" altLang="en-US" sz="3200" b="1">
              <a:solidFill>
                <a:srgbClr val="7D41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文本框 12"/>
          <p:cNvSpPr txBox="1"/>
          <p:nvPr>
            <p:custDataLst>
              <p:tags r:id="rId2"/>
            </p:custDataLst>
          </p:nvPr>
        </p:nvSpPr>
        <p:spPr>
          <a:xfrm>
            <a:off x="781072" y="87562"/>
            <a:ext cx="9685701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rgbClr val="7D4178"/>
                </a:solidFill>
                <a:latin typeface="微软雅黑" panose="020B0503020204020204" charset="-122"/>
                <a:ea typeface="微软雅黑" panose="020B0503020204020204" charset="-122"/>
              </a:rPr>
              <a:t>三、</a:t>
            </a:r>
            <a:r>
              <a:rPr lang="zh-CN" altLang="en-US" sz="3200" b="1">
                <a:solidFill>
                  <a:srgbClr val="7D4178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苯的同系物的性质</a:t>
            </a:r>
            <a:endParaRPr lang="zh-CN" altLang="en-US" sz="3200" b="1">
              <a:solidFill>
                <a:srgbClr val="7D4178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graphicFrame>
        <p:nvGraphicFramePr>
          <p:cNvPr id="35" name="表格 35"/>
          <p:cNvGraphicFramePr>
            <a:graphicFrameLocks noGrp="1"/>
          </p:cNvGraphicFramePr>
          <p:nvPr>
            <p:custDataLst>
              <p:tags r:id="rId3"/>
            </p:custDataLst>
          </p:nvPr>
        </p:nvGraphicFramePr>
        <p:xfrm>
          <a:off x="693420" y="1904365"/>
          <a:ext cx="11280140" cy="45491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917315"/>
                <a:gridCol w="3333750"/>
                <a:gridCol w="4029075"/>
              </a:tblGrid>
              <a:tr h="363855">
                <a:tc>
                  <a:txBody>
                    <a:bodyPr wrap="square"/>
                    <a:lstStyle/>
                    <a:p>
                      <a:pPr algn="ctr"/>
                      <a:r>
                        <a:rPr lang="zh-CN" altLang="en-US" sz="2400" b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实验内容</a:t>
                      </a:r>
                      <a:endParaRPr lang="zh-CN" altLang="en-US" sz="24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vert="horz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 wrap="square"/>
                    <a:lstStyle/>
                    <a:p>
                      <a:pPr algn="ctr"/>
                      <a:r>
                        <a:rPr lang="zh-CN" altLang="en-US" sz="2400" b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实验现象</a:t>
                      </a:r>
                      <a:endParaRPr lang="zh-CN" altLang="en-US" sz="24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vert="horz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 wrap="square"/>
                    <a:lstStyle/>
                    <a:p>
                      <a:pPr algn="ctr"/>
                      <a:r>
                        <a:rPr lang="zh-CN" altLang="en-US" sz="2400" b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解释</a:t>
                      </a:r>
                      <a:endParaRPr lang="zh-CN" altLang="en-US" sz="24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vert="horz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132205">
                <a:tc>
                  <a:txBody>
                    <a:bodyPr wrap="square"/>
                    <a:lstStyle/>
                    <a:p>
                      <a:pPr algn="l"/>
                      <a:r>
                        <a:rPr lang="zh-CN" altLang="en-US" sz="2400" b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向两支分别盛有</a:t>
                      </a:r>
                      <a:r>
                        <a:rPr lang="en-US" altLang="zh-CN" sz="2400" b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2mL</a:t>
                      </a:r>
                      <a:r>
                        <a:rPr lang="zh-CN" altLang="en-US" sz="2400" b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苯和甲苯的试管中各加入几滴溴水，静置。</a:t>
                      </a:r>
                      <a:endParaRPr lang="zh-CN" altLang="en-US" sz="24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vert="horz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 wrap="square"/>
                    <a:lstStyle/>
                    <a:p>
                      <a:pPr algn="ctr"/>
                      <a:endParaRPr lang="zh-CN" altLang="en-US" sz="24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vert="horz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 wrap="square"/>
                    <a:lstStyle/>
                    <a:p>
                      <a:pPr algn="ctr"/>
                      <a:endParaRPr lang="zh-CN" altLang="en-US" sz="24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vert="horz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821690">
                <a:tc>
                  <a:txBody>
                    <a:bodyPr wrap="square"/>
                    <a:lstStyle/>
                    <a:p>
                      <a:pPr algn="l"/>
                      <a:r>
                        <a:rPr lang="zh-CN" altLang="en-US" sz="2400" b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将上述试管用力振荡，静置。</a:t>
                      </a:r>
                      <a:endParaRPr lang="zh-CN" altLang="en-US" sz="24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vert="horz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 wrap="square"/>
                    <a:lstStyle/>
                    <a:p>
                      <a:pPr algn="ctr"/>
                      <a:endParaRPr lang="zh-CN" altLang="en-US" sz="24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vert="horz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 wrap="square"/>
                    <a:lstStyle/>
                    <a:p>
                      <a:pPr algn="ctr"/>
                      <a:endParaRPr lang="zh-CN" altLang="en-US" sz="24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vert="horz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87182">
                <a:tc>
                  <a:txBody>
                    <a:bodyPr wrap="square"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400" b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向两支分别盛有</a:t>
                      </a:r>
                      <a:r>
                        <a:rPr lang="en-US" altLang="zh-CN" sz="2400" b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2mL</a:t>
                      </a:r>
                      <a:r>
                        <a:rPr lang="zh-CN" altLang="en-US" sz="2400" b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苯和甲苯的试管中各加入几滴酸性高锰酸钾溶液，静置。</a:t>
                      </a:r>
                      <a:endParaRPr lang="zh-CN" altLang="en-US" sz="24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vert="horz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 wrap="square"/>
                    <a:lstStyle/>
                    <a:p>
                      <a:pPr algn="ctr"/>
                      <a:endParaRPr lang="zh-CN" altLang="en-US" sz="24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vert="horz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 wrap="square"/>
                    <a:lstStyle/>
                    <a:p>
                      <a:pPr algn="ctr"/>
                      <a:endParaRPr lang="zh-CN" altLang="en-US" sz="24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vert="horz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892810">
                <a:tc>
                  <a:txBody>
                    <a:bodyPr wrap="square"/>
                    <a:lstStyle/>
                    <a:p>
                      <a:pPr algn="l"/>
                      <a:r>
                        <a:rPr lang="zh-CN" altLang="en-US" sz="2400" b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将上述试管用力振荡，静置。</a:t>
                      </a:r>
                      <a:endParaRPr lang="zh-CN" altLang="en-US" sz="24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vert="horz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 wrap="square"/>
                    <a:lstStyle/>
                    <a:p>
                      <a:pPr algn="ctr"/>
                      <a:endParaRPr lang="zh-CN" altLang="en-US" sz="24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vert="horz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 wrap="square"/>
                    <a:lstStyle/>
                    <a:p>
                      <a:pPr algn="ctr"/>
                      <a:endParaRPr lang="zh-CN" altLang="en-US" sz="24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vert="horz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37" name="文本框 36"/>
          <p:cNvSpPr txBox="1"/>
          <p:nvPr>
            <p:custDataLst>
              <p:tags r:id="rId4"/>
            </p:custDataLst>
          </p:nvPr>
        </p:nvSpPr>
        <p:spPr>
          <a:xfrm>
            <a:off x="5386631" y="2693104"/>
            <a:ext cx="1801906" cy="4603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溴水在下层</a:t>
            </a:r>
            <a:endParaRPr lang="zh-CN" altLang="en-US" sz="2400" b="1">
              <a:solidFill>
                <a:schemeClr val="tx2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9" name="文本框 38"/>
          <p:cNvSpPr txBox="1"/>
          <p:nvPr>
            <p:custDataLst>
              <p:tags r:id="rId5"/>
            </p:custDataLst>
          </p:nvPr>
        </p:nvSpPr>
        <p:spPr>
          <a:xfrm>
            <a:off x="8233718" y="2470373"/>
            <a:ext cx="3671224" cy="645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71755" marR="0" lvl="0" indent="0" algn="l" defTabSz="1218565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苯和甲苯</a:t>
            </a:r>
            <a:r>
              <a:rPr lang="zh-CN" altLang="en-US" sz="2400" b="1" kern="1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密度小于水</a:t>
            </a:r>
            <a:endParaRPr kumimoji="0" lang="zh-CN" altLang="en-US" sz="2400" b="1" i="0" u="none" strike="noStrike" kern="1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41" name="文本框 40"/>
          <p:cNvSpPr txBox="1"/>
          <p:nvPr>
            <p:custDataLst>
              <p:tags r:id="rId6"/>
            </p:custDataLst>
          </p:nvPr>
        </p:nvSpPr>
        <p:spPr>
          <a:xfrm>
            <a:off x="4598670" y="3546475"/>
            <a:ext cx="3378835" cy="8299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液体分层，上层均为橙红色，下层几乎无色</a:t>
            </a:r>
            <a:endParaRPr lang="zh-CN" altLang="en-US" sz="2400" b="1">
              <a:solidFill>
                <a:schemeClr val="tx2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3" name="文本框 42"/>
          <p:cNvSpPr txBox="1"/>
          <p:nvPr>
            <p:custDataLst>
              <p:tags r:id="rId7"/>
            </p:custDataLst>
          </p:nvPr>
        </p:nvSpPr>
        <p:spPr>
          <a:xfrm>
            <a:off x="8233717" y="3546556"/>
            <a:ext cx="3671223" cy="8299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苯、甲苯与溴水均不反应，但能萃取溴</a:t>
            </a:r>
            <a:endParaRPr lang="zh-CN" altLang="en-US" sz="24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5" name="文本框 44"/>
          <p:cNvSpPr txBox="1"/>
          <p:nvPr>
            <p:custDataLst>
              <p:tags r:id="rId8"/>
            </p:custDataLst>
          </p:nvPr>
        </p:nvSpPr>
        <p:spPr>
          <a:xfrm>
            <a:off x="4686077" y="4769684"/>
            <a:ext cx="3025721" cy="4603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酸性高锰酸钾在下层</a:t>
            </a:r>
            <a:endParaRPr lang="zh-CN" altLang="en-US" sz="2400" b="1">
              <a:solidFill>
                <a:schemeClr val="tx2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7" name="文本框 46"/>
          <p:cNvSpPr txBox="1"/>
          <p:nvPr>
            <p:custDataLst>
              <p:tags r:id="rId9"/>
            </p:custDataLst>
          </p:nvPr>
        </p:nvSpPr>
        <p:spPr>
          <a:xfrm>
            <a:off x="8233523" y="4584682"/>
            <a:ext cx="3509010" cy="645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71755" marR="0" lvl="0" indent="0" algn="l" defTabSz="1218565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400" b="1" kern="10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苯和甲苯</a:t>
            </a:r>
            <a:r>
              <a:rPr lang="zh-CN" altLang="en-US" sz="2400" b="1" kern="1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密度小于水</a:t>
            </a:r>
            <a:endParaRPr lang="zh-CN" altLang="en-US" sz="2400" b="1" kern="10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49" name="文本框 48"/>
          <p:cNvSpPr txBox="1"/>
          <p:nvPr>
            <p:custDataLst>
              <p:tags r:id="rId10"/>
            </p:custDataLst>
          </p:nvPr>
        </p:nvSpPr>
        <p:spPr>
          <a:xfrm>
            <a:off x="4901094" y="5623604"/>
            <a:ext cx="2596450" cy="8299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71755" marR="0" lvl="0" indent="0" algn="l" defTabSz="1218565" rtl="0" eaLnBrk="1" fontAlgn="auto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苯无明显现象，甲苯中紫色褪去</a:t>
            </a:r>
            <a:endParaRPr kumimoji="0" lang="zh-CN" altLang="en-US" sz="2400" b="1" i="0" u="none" strike="noStrike" kern="100" cap="none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1" name="文本框 50"/>
          <p:cNvSpPr txBox="1"/>
          <p:nvPr>
            <p:custDataLst>
              <p:tags r:id="rId11"/>
            </p:custDataLst>
          </p:nvPr>
        </p:nvSpPr>
        <p:spPr>
          <a:xfrm>
            <a:off x="7876873" y="5623697"/>
            <a:ext cx="4384909" cy="8299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71755" marR="0" lvl="0" indent="0" algn="l" defTabSz="1218565" rtl="0" eaLnBrk="1" fontAlgn="auto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苯不与酸性</a:t>
            </a:r>
            <a:r>
              <a:rPr kumimoji="0" lang="en-US" altLang="zh-CN" sz="2400" b="1" i="0" u="none" strike="noStrike" kern="1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KMnO</a:t>
            </a:r>
            <a:r>
              <a:rPr kumimoji="0" lang="en-US" altLang="zh-CN" sz="2400" b="1" i="0" u="none" strike="noStrike" kern="100" cap="none" spc="0" normalizeH="0" baseline="-2500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kumimoji="0" lang="zh-CN" altLang="en-US" sz="2400" b="1" i="0" u="none" strike="noStrike" kern="1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溶液反应，</a:t>
            </a:r>
            <a:r>
              <a:rPr kumimoji="0" lang="zh-CN" altLang="en-US" sz="2400" b="1" i="0" u="none" strike="noStrike" kern="1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甲苯与酸性</a:t>
            </a:r>
            <a:r>
              <a:rPr kumimoji="0" lang="en-US" altLang="zh-CN" sz="2400" b="1" i="0" u="none" strike="noStrike" kern="1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KMnO</a:t>
            </a:r>
            <a:r>
              <a:rPr kumimoji="0" lang="en-US" altLang="zh-CN" sz="2400" b="1" i="0" u="none" strike="noStrike" kern="1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kumimoji="0" lang="zh-CN" altLang="en-US" sz="2400" b="1" i="0" u="none" strike="noStrike" kern="1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溶液反应</a:t>
            </a:r>
            <a:endParaRPr kumimoji="0" lang="zh-CN" altLang="en-US" sz="2400" b="1" i="0" u="none" strike="noStrike" kern="1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grpSp>
        <p:nvGrpSpPr>
          <p:cNvPr id="11" name="组合 10"/>
          <p:cNvGrpSpPr/>
          <p:nvPr>
            <p:custDataLst>
              <p:tags r:id="rId12"/>
            </p:custDataLst>
          </p:nvPr>
        </p:nvGrpSpPr>
        <p:grpSpPr>
          <a:xfrm>
            <a:off x="4169410" y="798830"/>
            <a:ext cx="1885590" cy="1085215"/>
            <a:chOff x="1877" y="6483"/>
            <a:chExt cx="5244" cy="3165"/>
          </a:xfrm>
        </p:grpSpPr>
        <p:pic>
          <p:nvPicPr>
            <p:cNvPr id="4" name="图片 3"/>
            <p:cNvPicPr>
              <a:picLocks noChangeAspect="1"/>
            </p:cNvPicPr>
            <p:nvPr>
              <p:custDataLst>
                <p:tags r:id="rId13"/>
              </p:custDataLst>
            </p:nvPr>
          </p:nvPicPr>
          <p:blipFill>
            <a:blip r:embed="rId14">
              <a:lum bright="6000"/>
            </a:blip>
            <a:stretch>
              <a:fillRect/>
            </a:stretch>
          </p:blipFill>
          <p:spPr>
            <a:xfrm>
              <a:off x="4929" y="6483"/>
              <a:ext cx="2192" cy="3165"/>
            </a:xfrm>
            <a:prstGeom prst="rect">
              <a:avLst/>
            </a:prstGeom>
            <a:effectLst>
              <a:softEdge rad="63500"/>
            </a:effectLst>
          </p:spPr>
        </p:pic>
        <p:pic>
          <p:nvPicPr>
            <p:cNvPr id="5" name="图片 4"/>
            <p:cNvPicPr>
              <a:picLocks noChangeAspect="1"/>
            </p:cNvPicPr>
            <p:nvPr>
              <p:custDataLst>
                <p:tags r:id="rId15"/>
              </p:custDataLst>
            </p:nvPr>
          </p:nvPicPr>
          <p:blipFill>
            <a:blip r:embed="rId16">
              <a:lum bright="6000"/>
            </a:blip>
            <a:stretch>
              <a:fillRect/>
            </a:stretch>
          </p:blipFill>
          <p:spPr>
            <a:xfrm>
              <a:off x="1947" y="6483"/>
              <a:ext cx="2160" cy="3165"/>
            </a:xfrm>
            <a:prstGeom prst="rect">
              <a:avLst/>
            </a:prstGeom>
            <a:effectLst>
              <a:softEdge rad="63500"/>
            </a:effectLst>
          </p:spPr>
        </p:pic>
        <p:sp>
          <p:nvSpPr>
            <p:cNvPr id="14" name="文本框 13"/>
            <p:cNvSpPr txBox="1"/>
            <p:nvPr>
              <p:custDataLst>
                <p:tags r:id="rId17"/>
              </p:custDataLst>
            </p:nvPr>
          </p:nvSpPr>
          <p:spPr>
            <a:xfrm>
              <a:off x="1877" y="6697"/>
              <a:ext cx="2386" cy="13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苯</a:t>
              </a:r>
              <a:endParaRPr lang="zh-CN" altLang="en-US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5" name="文本框 14"/>
            <p:cNvSpPr txBox="1"/>
            <p:nvPr>
              <p:custDataLst>
                <p:tags r:id="rId18"/>
              </p:custDataLst>
            </p:nvPr>
          </p:nvSpPr>
          <p:spPr>
            <a:xfrm>
              <a:off x="5262" y="6697"/>
              <a:ext cx="1390" cy="24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甲苯</a:t>
              </a:r>
              <a:endParaRPr lang="zh-CN" altLang="en-US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22" name="组合 21"/>
          <p:cNvGrpSpPr/>
          <p:nvPr>
            <p:custDataLst>
              <p:tags r:id="rId19"/>
            </p:custDataLst>
          </p:nvPr>
        </p:nvGrpSpPr>
        <p:grpSpPr>
          <a:xfrm>
            <a:off x="6373079" y="673333"/>
            <a:ext cx="1757147" cy="1195351"/>
            <a:chOff x="2429" y="7221"/>
            <a:chExt cx="3883" cy="3170"/>
          </a:xfrm>
        </p:grpSpPr>
        <p:pic>
          <p:nvPicPr>
            <p:cNvPr id="6" name="图片 5"/>
            <p:cNvPicPr>
              <a:picLocks noChangeAspect="1"/>
            </p:cNvPicPr>
            <p:nvPr>
              <p:custDataLst>
                <p:tags r:id="rId20"/>
              </p:custDataLst>
            </p:nvPr>
          </p:nvPicPr>
          <p:blipFill>
            <a:blip r:embed="rId21"/>
            <a:srcRect l="54934" r="469"/>
            <a:stretch>
              <a:fillRect/>
            </a:stretch>
          </p:blipFill>
          <p:spPr>
            <a:xfrm>
              <a:off x="4686" y="7314"/>
              <a:ext cx="1626" cy="3077"/>
            </a:xfrm>
            <a:prstGeom prst="rect">
              <a:avLst/>
            </a:prstGeom>
          </p:spPr>
        </p:pic>
        <p:pic>
          <p:nvPicPr>
            <p:cNvPr id="19" name="图片 18"/>
            <p:cNvPicPr>
              <a:picLocks noChangeAspect="1"/>
            </p:cNvPicPr>
            <p:nvPr>
              <p:custDataLst>
                <p:tags r:id="rId22"/>
              </p:custDataLst>
            </p:nvPr>
          </p:nvPicPr>
          <p:blipFill>
            <a:blip r:embed="rId21"/>
            <a:srcRect l="717" t="752" r="54989"/>
            <a:stretch>
              <a:fillRect/>
            </a:stretch>
          </p:blipFill>
          <p:spPr>
            <a:xfrm>
              <a:off x="2429" y="7398"/>
              <a:ext cx="1560" cy="2949"/>
            </a:xfrm>
            <a:prstGeom prst="rect">
              <a:avLst/>
            </a:prstGeom>
          </p:spPr>
        </p:pic>
        <p:sp>
          <p:nvSpPr>
            <p:cNvPr id="20" name="文本框 19"/>
            <p:cNvSpPr txBox="1"/>
            <p:nvPr>
              <p:custDataLst>
                <p:tags r:id="rId23"/>
              </p:custDataLst>
            </p:nvPr>
          </p:nvSpPr>
          <p:spPr>
            <a:xfrm>
              <a:off x="2510" y="7579"/>
              <a:ext cx="1390" cy="1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>
                  <a:solidFill>
                    <a:srgbClr val="FFFFFF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苯</a:t>
              </a:r>
              <a:endParaRPr lang="zh-CN" altLang="en-US" sz="2400" b="1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21" name="文本框 20"/>
            <p:cNvSpPr txBox="1"/>
            <p:nvPr>
              <p:custDataLst>
                <p:tags r:id="rId24"/>
              </p:custDataLst>
            </p:nvPr>
          </p:nvSpPr>
          <p:spPr>
            <a:xfrm>
              <a:off x="4785" y="7221"/>
              <a:ext cx="1391" cy="2129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ctr"/>
              <a:r>
                <a:rPr lang="zh-CN" altLang="en-US" sz="2400" b="1">
                  <a:solidFill>
                    <a:srgbClr val="FFFFFF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甲苯</a:t>
              </a:r>
              <a:endParaRPr lang="zh-CN" altLang="en-US" sz="2400" b="1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  <p:bldP spid="39" grpId="0"/>
      <p:bldP spid="41" grpId="0"/>
      <p:bldP spid="43" grpId="0"/>
      <p:bldP spid="45" grpId="0"/>
      <p:bldP spid="47" grpId="0"/>
      <p:bldP spid="49" grpId="0"/>
      <p:bldP spid="51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文本框 22"/>
          <p:cNvSpPr txBox="1"/>
          <p:nvPr>
            <p:custDataLst>
              <p:tags r:id="rId1"/>
            </p:custDataLst>
          </p:nvPr>
        </p:nvSpPr>
        <p:spPr>
          <a:xfrm>
            <a:off x="1543685" y="140970"/>
            <a:ext cx="8079740" cy="671195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smtClean="0">
                <a:latin typeface="黑体" panose="02010609060101010101" pitchFamily="49" charset="-122"/>
                <a:ea typeface="黑体" panose="02010609060101010101" pitchFamily="49" charset="-122"/>
              </a:rPr>
              <a:t>试</a:t>
            </a:r>
            <a:r>
              <a:rPr lang="zh-CN" altLang="en-US" sz="2400" b="1">
                <a:latin typeface="黑体" panose="02010609060101010101" pitchFamily="49" charset="-122"/>
                <a:ea typeface="黑体" panose="02010609060101010101" pitchFamily="49" charset="-122"/>
              </a:rPr>
              <a:t>从结构角度分析甲苯能使酸性高锰酸钾溶液褪色的原因。</a:t>
            </a:r>
            <a:endParaRPr lang="zh-CN" altLang="en-US" sz="24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8" name="Text Box 3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3272155" y="1107440"/>
            <a:ext cx="1858645" cy="1501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ts val="2200"/>
              </a:lnSpc>
            </a:pPr>
            <a:r>
              <a:rPr lang="zh-CN" altLang="en-US" sz="24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      </a:t>
            </a:r>
            <a:endParaRPr lang="en-US" altLang="zh-CN" sz="24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ts val="2200"/>
              </a:lnSpc>
            </a:pP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24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|</a:t>
            </a:r>
            <a:endParaRPr lang="en-US" altLang="zh-CN" sz="24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ts val="2200"/>
              </a:lnSpc>
            </a:pPr>
            <a:r>
              <a:rPr lang="en-US" altLang="zh-CN" sz="24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H—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C—H</a:t>
            </a:r>
            <a:endParaRPr lang="en-US" altLang="zh-CN" sz="2400" b="1" baseline="-2500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ts val="2200"/>
              </a:lnSpc>
            </a:pPr>
            <a:r>
              <a:rPr lang="en-US" altLang="zh-CN" sz="24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</a:t>
            </a:r>
            <a:r>
              <a:rPr lang="en-US" altLang="zh-CN" sz="2400" b="1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4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|</a:t>
            </a:r>
            <a:endParaRPr lang="en-US" altLang="zh-CN" sz="24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ts val="2200"/>
              </a:lnSpc>
            </a:pP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H</a:t>
            </a:r>
            <a:endParaRPr lang="en-US" altLang="zh-CN" sz="24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cxnSp>
        <p:nvCxnSpPr>
          <p:cNvPr id="7" name="直接箭头连接符 6"/>
          <p:cNvCxnSpPr/>
          <p:nvPr>
            <p:custDataLst>
              <p:tags r:id="rId3"/>
            </p:custDataLst>
          </p:nvPr>
        </p:nvCxnSpPr>
        <p:spPr>
          <a:xfrm>
            <a:off x="4835910" y="1858996"/>
            <a:ext cx="3288143" cy="0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/>
          <p:cNvSpPr txBox="1"/>
          <p:nvPr>
            <p:custDataLst>
              <p:tags r:id="rId4"/>
            </p:custDataLst>
          </p:nvPr>
        </p:nvSpPr>
        <p:spPr>
          <a:xfrm>
            <a:off x="5080288" y="1300217"/>
            <a:ext cx="3167316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>
                <a:latin typeface="黑体" panose="02010609060101010101" pitchFamily="49" charset="-122"/>
                <a:ea typeface="黑体" panose="02010609060101010101" pitchFamily="49" charset="-122"/>
              </a:rPr>
              <a:t>酸性高锰酸钾溶液</a:t>
            </a:r>
            <a:endParaRPr lang="zh-CN" altLang="en-US" sz="24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文本框 8"/>
          <p:cNvSpPr txBox="1"/>
          <p:nvPr>
            <p:custDataLst>
              <p:tags r:id="rId5"/>
            </p:custDataLst>
          </p:nvPr>
        </p:nvSpPr>
        <p:spPr>
          <a:xfrm>
            <a:off x="8124053" y="1507472"/>
            <a:ext cx="208978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lang="zh-CN" altLang="en-US" sz="24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不反应</a:t>
            </a:r>
            <a:endParaRPr lang="zh-CN" altLang="en-US" sz="2400" b="1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cxnSp>
        <p:nvCxnSpPr>
          <p:cNvPr id="26" name="直接箭头连接符 25"/>
          <p:cNvCxnSpPr/>
          <p:nvPr>
            <p:custDataLst>
              <p:tags r:id="rId6"/>
            </p:custDataLst>
          </p:nvPr>
        </p:nvCxnSpPr>
        <p:spPr>
          <a:xfrm>
            <a:off x="4902281" y="3220116"/>
            <a:ext cx="3288143" cy="0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文本框 26"/>
          <p:cNvSpPr txBox="1"/>
          <p:nvPr>
            <p:custDataLst>
              <p:tags r:id="rId7"/>
            </p:custDataLst>
          </p:nvPr>
        </p:nvSpPr>
        <p:spPr>
          <a:xfrm>
            <a:off x="5080288" y="2635962"/>
            <a:ext cx="3110136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>
                <a:latin typeface="黑体" panose="02010609060101010101" pitchFamily="49" charset="-122"/>
                <a:ea typeface="黑体" panose="02010609060101010101" pitchFamily="49" charset="-122"/>
              </a:rPr>
              <a:t>酸性高锰酸钾溶液</a:t>
            </a:r>
            <a:endParaRPr lang="zh-CN" altLang="en-US" sz="24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8" name="文本框 27"/>
          <p:cNvSpPr txBox="1"/>
          <p:nvPr>
            <p:custDataLst>
              <p:tags r:id="rId8"/>
            </p:custDataLst>
          </p:nvPr>
        </p:nvSpPr>
        <p:spPr>
          <a:xfrm>
            <a:off x="8133781" y="2773671"/>
            <a:ext cx="208978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lang="zh-CN" altLang="en-US" sz="24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不反应</a:t>
            </a:r>
            <a:endParaRPr lang="zh-CN" altLang="en-US" sz="2400" b="1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cxnSp>
        <p:nvCxnSpPr>
          <p:cNvPr id="36" name="直接箭头连接符 35"/>
          <p:cNvCxnSpPr/>
          <p:nvPr>
            <p:custDataLst>
              <p:tags r:id="rId9"/>
            </p:custDataLst>
          </p:nvPr>
        </p:nvCxnSpPr>
        <p:spPr>
          <a:xfrm>
            <a:off x="5044910" y="4239008"/>
            <a:ext cx="3288143" cy="0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文本框 36"/>
          <p:cNvSpPr txBox="1"/>
          <p:nvPr>
            <p:custDataLst>
              <p:tags r:id="rId10"/>
            </p:custDataLst>
          </p:nvPr>
        </p:nvSpPr>
        <p:spPr>
          <a:xfrm>
            <a:off x="5174268" y="3666326"/>
            <a:ext cx="3110136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>
                <a:latin typeface="黑体" panose="02010609060101010101" pitchFamily="49" charset="-122"/>
                <a:ea typeface="黑体" panose="02010609060101010101" pitchFamily="49" charset="-122"/>
              </a:rPr>
              <a:t>酸性高锰酸钾溶液</a:t>
            </a:r>
            <a:endParaRPr lang="zh-CN" altLang="en-US" sz="24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0" name="文本框 49"/>
          <p:cNvSpPr txBox="1"/>
          <p:nvPr>
            <p:custDataLst>
              <p:tags r:id="rId11"/>
            </p:custDataLst>
          </p:nvPr>
        </p:nvSpPr>
        <p:spPr>
          <a:xfrm>
            <a:off x="217805" y="4799330"/>
            <a:ext cx="11528425" cy="897890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【</a:t>
            </a:r>
            <a:r>
              <a:rPr lang="zh-CN" altLang="en-US" sz="2800" b="1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结论</a:t>
            </a:r>
            <a:r>
              <a:rPr lang="en-US" altLang="zh-CN" sz="2800" b="1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】</a:t>
            </a:r>
            <a:r>
              <a:rPr lang="zh-CN" altLang="en-US" sz="24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苯环对</a:t>
            </a:r>
            <a:r>
              <a:rPr lang="zh-CN" altLang="en-US" sz="24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连在苯环上的</a:t>
            </a:r>
            <a:r>
              <a:rPr lang="zh-CN" altLang="en-US" sz="24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甲基产生了影响</a:t>
            </a:r>
            <a:r>
              <a:rPr lang="zh-CN" altLang="en-US" sz="24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，使甲基易被酸性高锰酸钾溶液氧化。</a:t>
            </a:r>
            <a:endParaRPr lang="zh-CN" altLang="en-US" sz="2400" b="1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52" name="组合 51"/>
          <p:cNvGrpSpPr/>
          <p:nvPr>
            <p:custDataLst>
              <p:tags r:id="rId12"/>
            </p:custDataLst>
          </p:nvPr>
        </p:nvGrpSpPr>
        <p:grpSpPr>
          <a:xfrm>
            <a:off x="3647953" y="2779749"/>
            <a:ext cx="623765" cy="706323"/>
            <a:chOff x="7448948" y="4862060"/>
            <a:chExt cx="647700" cy="733425"/>
          </a:xfrm>
        </p:grpSpPr>
        <p:pic>
          <p:nvPicPr>
            <p:cNvPr id="56" name="图片 55"/>
            <p:cNvPicPr>
              <a:picLocks noChangeAspect="1"/>
            </p:cNvPicPr>
            <p:nvPr>
              <p:custDataLst>
                <p:tags r:id="rId13"/>
              </p:custDataLst>
            </p:nvPr>
          </p:nvPicPr>
          <p:blipFill>
            <a:blip r:embed="rId1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448948" y="4862060"/>
              <a:ext cx="647700" cy="733425"/>
            </a:xfrm>
            <a:prstGeom prst="rect">
              <a:avLst/>
            </a:prstGeom>
          </p:spPr>
        </p:pic>
        <p:sp>
          <p:nvSpPr>
            <p:cNvPr id="57" name="椭圆 56"/>
            <p:cNvSpPr/>
            <p:nvPr>
              <p:custDataLst>
                <p:tags r:id="rId15"/>
              </p:custDataLst>
            </p:nvPr>
          </p:nvSpPr>
          <p:spPr>
            <a:xfrm>
              <a:off x="7599457" y="5074887"/>
              <a:ext cx="307770" cy="307770"/>
            </a:xfrm>
            <a:prstGeom prst="ellipse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58" name="组合 57"/>
          <p:cNvGrpSpPr/>
          <p:nvPr>
            <p:custDataLst>
              <p:tags r:id="rId16"/>
            </p:custDataLst>
          </p:nvPr>
        </p:nvGrpSpPr>
        <p:grpSpPr>
          <a:xfrm>
            <a:off x="3575498" y="3830999"/>
            <a:ext cx="1649308" cy="623764"/>
            <a:chOff x="1957988" y="2463617"/>
            <a:chExt cx="1712592" cy="647699"/>
          </a:xfrm>
        </p:grpSpPr>
        <p:grpSp>
          <p:nvGrpSpPr>
            <p:cNvPr id="59" name="组合 58"/>
            <p:cNvGrpSpPr/>
            <p:nvPr>
              <p:custDataLst>
                <p:tags r:id="rId17"/>
              </p:custDataLst>
            </p:nvPr>
          </p:nvGrpSpPr>
          <p:grpSpPr>
            <a:xfrm>
              <a:off x="1957988" y="2463617"/>
              <a:ext cx="733426" cy="647699"/>
              <a:chOff x="7375784" y="4894821"/>
              <a:chExt cx="733426" cy="647699"/>
            </a:xfrm>
          </p:grpSpPr>
          <p:pic>
            <p:nvPicPr>
              <p:cNvPr id="63" name="图片 62"/>
              <p:cNvPicPr>
                <a:picLocks noChangeAspect="1"/>
              </p:cNvPicPr>
              <p:nvPr>
                <p:custDataLst>
                  <p:tags r:id="rId18"/>
                </p:custDataLst>
              </p:nvPr>
            </p:nvPicPr>
            <p:blipFill>
              <a:blip r:embed="rId14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 rot="16200000">
                <a:off x="7418647" y="4851958"/>
                <a:ext cx="647699" cy="733426"/>
              </a:xfrm>
              <a:prstGeom prst="rect">
                <a:avLst/>
              </a:prstGeom>
            </p:spPr>
          </p:pic>
          <p:sp>
            <p:nvSpPr>
              <p:cNvPr id="64" name="椭圆 63"/>
              <p:cNvSpPr/>
              <p:nvPr>
                <p:custDataLst>
                  <p:tags r:id="rId19"/>
                </p:custDataLst>
              </p:nvPr>
            </p:nvSpPr>
            <p:spPr>
              <a:xfrm>
                <a:off x="7599457" y="5074887"/>
                <a:ext cx="307770" cy="307770"/>
              </a:xfrm>
              <a:prstGeom prst="ellipse">
                <a:avLst/>
              </a:prstGeom>
              <a:no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60" name="组合 59"/>
            <p:cNvGrpSpPr/>
            <p:nvPr>
              <p:custDataLst>
                <p:tags r:id="rId20"/>
              </p:custDataLst>
            </p:nvPr>
          </p:nvGrpSpPr>
          <p:grpSpPr>
            <a:xfrm>
              <a:off x="2589127" y="2481965"/>
              <a:ext cx="1081453" cy="568603"/>
              <a:chOff x="5410745" y="2698694"/>
              <a:chExt cx="1081453" cy="568603"/>
            </a:xfrm>
          </p:grpSpPr>
          <p:sp>
            <p:nvSpPr>
              <p:cNvPr id="61" name="矩形 60"/>
              <p:cNvSpPr/>
              <p:nvPr>
                <p:custDataLst>
                  <p:tags r:id="rId21"/>
                </p:custDataLst>
              </p:nvPr>
            </p:nvSpPr>
            <p:spPr>
              <a:xfrm rot="10800000" flipV="1">
                <a:off x="5410745" y="2788752"/>
                <a:ext cx="395619" cy="44639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2200" b="1">
                    <a:solidFill>
                      <a:srgbClr val="2F2F2F"/>
                    </a:solidFill>
                    <a:latin typeface="黑体" panose="02010609060101010101" pitchFamily="49" charset="-122"/>
                    <a:ea typeface="黑体" panose="02010609060101010101" pitchFamily="49" charset="-122"/>
                    <a:cs typeface="Times New Roman" panose="02020603050405020304" pitchFamily="18" charset="0"/>
                  </a:rPr>
                  <a:t>─</a:t>
                </a:r>
                <a:endParaRPr lang="zh-CN" altLang="en-US" sz="2200" b="1">
                  <a:solidFill>
                    <a:srgbClr val="2F2F2F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62" name="文本框 61"/>
              <p:cNvSpPr txBox="1"/>
              <p:nvPr>
                <p:custDataLst>
                  <p:tags r:id="rId22"/>
                </p:custDataLst>
              </p:nvPr>
            </p:nvSpPr>
            <p:spPr>
              <a:xfrm>
                <a:off x="5772831" y="2698694"/>
                <a:ext cx="719367" cy="56860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en-US" altLang="zh-CN" sz="2200" b="1" smtClean="0">
                    <a:latin typeface="黑体" panose="02010609060101010101" pitchFamily="49" charset="-122"/>
                    <a:ea typeface="黑体" panose="02010609060101010101" pitchFamily="49" charset="-122"/>
                    <a:cs typeface="Times New Roman" panose="02020603050405020304" pitchFamily="18" charset="0"/>
                  </a:rPr>
                  <a:t>CH</a:t>
                </a:r>
                <a:r>
                  <a:rPr lang="en-US" altLang="zh-CN" sz="2200" b="1" baseline="-25000" smtClean="0">
                    <a:latin typeface="黑体" panose="02010609060101010101" pitchFamily="49" charset="-122"/>
                    <a:ea typeface="黑体" panose="02010609060101010101" pitchFamily="49" charset="-122"/>
                    <a:cs typeface="Times New Roman" panose="02020603050405020304" pitchFamily="18" charset="0"/>
                  </a:rPr>
                  <a:t>3</a:t>
                </a:r>
                <a:endParaRPr lang="zh-CN" altLang="en-US" sz="2200" b="1" baseline="-25000" smtClean="0"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65" name="组合 64"/>
          <p:cNvGrpSpPr/>
          <p:nvPr>
            <p:custDataLst>
              <p:tags r:id="rId23"/>
            </p:custDataLst>
          </p:nvPr>
        </p:nvGrpSpPr>
        <p:grpSpPr>
          <a:xfrm>
            <a:off x="8418360" y="3830007"/>
            <a:ext cx="1988398" cy="623764"/>
            <a:chOff x="1957988" y="2463617"/>
            <a:chExt cx="2064694" cy="647699"/>
          </a:xfrm>
        </p:grpSpPr>
        <p:grpSp>
          <p:nvGrpSpPr>
            <p:cNvPr id="66" name="组合 65"/>
            <p:cNvGrpSpPr/>
            <p:nvPr>
              <p:custDataLst>
                <p:tags r:id="rId24"/>
              </p:custDataLst>
            </p:nvPr>
          </p:nvGrpSpPr>
          <p:grpSpPr>
            <a:xfrm>
              <a:off x="1957988" y="2463617"/>
              <a:ext cx="733426" cy="647699"/>
              <a:chOff x="7375784" y="4894821"/>
              <a:chExt cx="733426" cy="647699"/>
            </a:xfrm>
          </p:grpSpPr>
          <p:pic>
            <p:nvPicPr>
              <p:cNvPr id="70" name="图片 69"/>
              <p:cNvPicPr>
                <a:picLocks noChangeAspect="1"/>
              </p:cNvPicPr>
              <p:nvPr>
                <p:custDataLst>
                  <p:tags r:id="rId25"/>
                </p:custDataLst>
              </p:nvPr>
            </p:nvPicPr>
            <p:blipFill>
              <a:blip r:embed="rId14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 rot="16200000">
                <a:off x="7418647" y="4851958"/>
                <a:ext cx="647699" cy="733426"/>
              </a:xfrm>
              <a:prstGeom prst="rect">
                <a:avLst/>
              </a:prstGeom>
            </p:spPr>
          </p:pic>
          <p:sp>
            <p:nvSpPr>
              <p:cNvPr id="71" name="椭圆 70"/>
              <p:cNvSpPr/>
              <p:nvPr>
                <p:custDataLst>
                  <p:tags r:id="rId26"/>
                </p:custDataLst>
              </p:nvPr>
            </p:nvSpPr>
            <p:spPr>
              <a:xfrm>
                <a:off x="7599457" y="5074887"/>
                <a:ext cx="307770" cy="307770"/>
              </a:xfrm>
              <a:prstGeom prst="ellipse">
                <a:avLst/>
              </a:prstGeom>
              <a:no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67" name="组合 66"/>
            <p:cNvGrpSpPr/>
            <p:nvPr>
              <p:custDataLst>
                <p:tags r:id="rId27"/>
              </p:custDataLst>
            </p:nvPr>
          </p:nvGrpSpPr>
          <p:grpSpPr>
            <a:xfrm>
              <a:off x="2589127" y="2501087"/>
              <a:ext cx="1433555" cy="551332"/>
              <a:chOff x="5410745" y="2717816"/>
              <a:chExt cx="1433555" cy="551332"/>
            </a:xfrm>
          </p:grpSpPr>
          <p:sp>
            <p:nvSpPr>
              <p:cNvPr id="68" name="矩形 67"/>
              <p:cNvSpPr/>
              <p:nvPr>
                <p:custDataLst>
                  <p:tags r:id="rId28"/>
                </p:custDataLst>
              </p:nvPr>
            </p:nvSpPr>
            <p:spPr>
              <a:xfrm rot="10800000" flipV="1">
                <a:off x="5410745" y="2788752"/>
                <a:ext cx="395619" cy="44639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2200" b="1">
                    <a:solidFill>
                      <a:srgbClr val="2F2F2F"/>
                    </a:solidFill>
                    <a:latin typeface="黑体" panose="02010609060101010101" pitchFamily="49" charset="-122"/>
                    <a:ea typeface="黑体" panose="02010609060101010101" pitchFamily="49" charset="-122"/>
                    <a:cs typeface="Times New Roman" panose="02020603050405020304" pitchFamily="18" charset="0"/>
                  </a:rPr>
                  <a:t>─</a:t>
                </a:r>
                <a:endParaRPr lang="zh-CN" altLang="en-US" sz="2200" b="1">
                  <a:solidFill>
                    <a:srgbClr val="2F2F2F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69" name="文本框 68"/>
              <p:cNvSpPr txBox="1"/>
              <p:nvPr>
                <p:custDataLst>
                  <p:tags r:id="rId29"/>
                </p:custDataLst>
              </p:nvPr>
            </p:nvSpPr>
            <p:spPr>
              <a:xfrm>
                <a:off x="5768216" y="2717816"/>
                <a:ext cx="1076084" cy="551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en-US" altLang="zh-CN" sz="2200" b="1" smtClean="0">
                    <a:latin typeface="黑体" panose="02010609060101010101" pitchFamily="49" charset="-122"/>
                    <a:ea typeface="黑体" panose="02010609060101010101" pitchFamily="49" charset="-122"/>
                    <a:cs typeface="Times New Roman" panose="02020603050405020304" pitchFamily="18" charset="0"/>
                  </a:rPr>
                  <a:t>COOH</a:t>
                </a:r>
                <a:endParaRPr lang="en-US" altLang="zh-CN" sz="2200" b="1" baseline="-25000" smtClean="0"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35" name="矩形 34"/>
          <p:cNvSpPr/>
          <p:nvPr>
            <p:custDataLst>
              <p:tags r:id="rId30"/>
            </p:custDataLst>
          </p:nvPr>
        </p:nvSpPr>
        <p:spPr>
          <a:xfrm>
            <a:off x="1296670" y="2082165"/>
            <a:ext cx="1397635" cy="1198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苯环取代甲烷上一个</a:t>
            </a:r>
            <a:r>
              <a:rPr lang="en-US" altLang="zh-CN" sz="24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H</a:t>
            </a:r>
            <a:endParaRPr lang="zh-CN" altLang="en-US" sz="2400" b="1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20" name="左弧形箭头 19"/>
          <p:cNvSpPr/>
          <p:nvPr>
            <p:custDataLst>
              <p:tags r:id="rId31"/>
            </p:custDataLst>
          </p:nvPr>
        </p:nvSpPr>
        <p:spPr>
          <a:xfrm>
            <a:off x="2537992" y="1754005"/>
            <a:ext cx="550617" cy="2290766"/>
          </a:xfrm>
          <a:prstGeom prst="curvedRightArrow">
            <a:avLst>
              <a:gd name="adj1" fmla="val 25000"/>
              <a:gd name="adj2" fmla="val 41181"/>
              <a:gd name="adj3" fmla="val 25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" name="TextBox 49"/>
          <p:cNvSpPr txBox="1">
            <a:spLocks noChangeArrowheads="1"/>
          </p:cNvSpPr>
          <p:nvPr>
            <p:custDataLst>
              <p:tags r:id="rId32"/>
            </p:custDataLst>
          </p:nvPr>
        </p:nvSpPr>
        <p:spPr bwMode="auto">
          <a:xfrm>
            <a:off x="87630" y="13335"/>
            <a:ext cx="4438015" cy="737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sz="2800" b="1" smtClean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【思考】</a:t>
            </a:r>
            <a:endParaRPr lang="zh-CN" altLang="en-US" sz="2800" b="1" smtClean="0">
              <a:solidFill>
                <a:schemeClr val="tx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28" grpId="0"/>
      <p:bldP spid="50" grpId="0"/>
      <p:bldP spid="20" grpId="0" animBg="1"/>
      <p:bldP spid="3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>
            <p:custDataLst>
              <p:tags r:id="rId1"/>
            </p:custDataLst>
          </p:nvPr>
        </p:nvSpPr>
        <p:spPr>
          <a:xfrm>
            <a:off x="231798" y="205037"/>
            <a:ext cx="431800" cy="444500"/>
          </a:xfrm>
          <a:prstGeom prst="rect">
            <a:avLst/>
          </a:prstGeom>
          <a:noFill/>
          <a:ln w="14605">
            <a:solidFill>
              <a:srgbClr val="7D417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>
            <p:custDataLst>
              <p:tags r:id="rId2"/>
            </p:custDataLst>
          </p:nvPr>
        </p:nvSpPr>
        <p:spPr>
          <a:xfrm>
            <a:off x="781072" y="87562"/>
            <a:ext cx="9685701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rgbClr val="7D4178"/>
                </a:solidFill>
                <a:latin typeface="微软雅黑" panose="020B0503020204020204" charset="-122"/>
                <a:ea typeface="微软雅黑" panose="020B0503020204020204" charset="-122"/>
              </a:rPr>
              <a:t>一、苯的结构</a:t>
            </a:r>
            <a:endParaRPr lang="zh-CN" altLang="en-US" sz="3200" b="1">
              <a:solidFill>
                <a:srgbClr val="7D41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3"/>
            </p:custDataLst>
          </p:nvPr>
        </p:nvSpPr>
        <p:spPr>
          <a:xfrm>
            <a:off x="460397" y="801302"/>
            <a:ext cx="9685701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rgbClr val="7D4178"/>
                </a:solidFill>
                <a:latin typeface="微软雅黑" panose="020B0503020204020204" charset="-122"/>
                <a:ea typeface="微软雅黑" panose="020B0503020204020204" charset="-122"/>
              </a:rPr>
              <a:t>【实验</a:t>
            </a:r>
            <a:r>
              <a:rPr lang="en-US" altLang="zh-CN" sz="3200" b="1">
                <a:solidFill>
                  <a:srgbClr val="7D4178"/>
                </a:solidFill>
                <a:latin typeface="微软雅黑" panose="020B0503020204020204" charset="-122"/>
                <a:ea typeface="微软雅黑" panose="020B0503020204020204" charset="-122"/>
              </a:rPr>
              <a:t>2-1</a:t>
            </a:r>
            <a:r>
              <a:rPr lang="zh-CN" altLang="en-US" sz="3200" b="1">
                <a:solidFill>
                  <a:srgbClr val="7D4178"/>
                </a:solidFill>
                <a:latin typeface="微软雅黑" panose="020B0503020204020204" charset="-122"/>
                <a:ea typeface="微软雅黑" panose="020B0503020204020204" charset="-122"/>
              </a:rPr>
              <a:t>】</a:t>
            </a:r>
            <a:endParaRPr lang="zh-CN" altLang="en-US" sz="3200" b="1">
              <a:solidFill>
                <a:srgbClr val="7D41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3" name="195_1677628523">
            <a:hlinkClick r:id="" action="ppaction://media"/>
          </p:cNvPr>
          <p:cNvPicPr/>
          <p:nvPr>
            <a:videoFile r:link="rId4"/>
            <p:extLst>
              <p:ext uri="{DAA4B4D4-6D71-4841-9C94-3DE7FCFB9230}">
                <p14:media xmlns:p14="http://schemas.microsoft.com/office/powerpoint/2010/main" r:embed="rId5"/>
              </p:ext>
            </p:extLst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781050" y="1384300"/>
            <a:ext cx="10723880" cy="496189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video>
              <p:cMediaNode>
                <p:cTn id="2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文本框 22"/>
          <p:cNvSpPr txBox="1"/>
          <p:nvPr>
            <p:custDataLst>
              <p:tags r:id="rId1"/>
            </p:custDataLst>
          </p:nvPr>
        </p:nvSpPr>
        <p:spPr>
          <a:xfrm>
            <a:off x="1564640" y="159385"/>
            <a:ext cx="6235700" cy="584835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苯的同系物被酸性高锰酸钾溶液氧化的条件？</a:t>
            </a:r>
            <a:endParaRPr lang="zh-CN" altLang="en-US" sz="2400" b="1"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4" name="TextBox 49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87630" y="13335"/>
            <a:ext cx="4438015" cy="737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sz="2800" b="1" smtClean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【思考】</a:t>
            </a:r>
            <a:endParaRPr lang="zh-CN" altLang="en-US" sz="2800" b="1" smtClean="0">
              <a:solidFill>
                <a:schemeClr val="tx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4" name="文本框 43"/>
          <p:cNvSpPr txBox="1"/>
          <p:nvPr>
            <p:custDataLst>
              <p:tags r:id="rId3"/>
            </p:custDataLst>
          </p:nvPr>
        </p:nvSpPr>
        <p:spPr>
          <a:xfrm>
            <a:off x="1477268" y="3766305"/>
            <a:ext cx="10796732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与</a:t>
            </a:r>
            <a:r>
              <a:rPr lang="zh-CN" altLang="en-US" sz="24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苯环</a:t>
            </a:r>
            <a:r>
              <a:rPr lang="zh-CN" altLang="en-US" sz="24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直接</a:t>
            </a:r>
            <a:r>
              <a:rPr lang="zh-CN" altLang="en-US" sz="24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相连的烷基</a:t>
            </a:r>
            <a:r>
              <a:rPr lang="zh-CN" altLang="en-US" sz="24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碳原子</a:t>
            </a:r>
            <a:r>
              <a:rPr lang="zh-CN" altLang="en-US" sz="24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上必须连有</a:t>
            </a:r>
            <a:r>
              <a:rPr lang="zh-CN" altLang="en-US" sz="24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氢原子</a:t>
            </a:r>
            <a:r>
              <a:rPr lang="zh-CN" altLang="en-US" sz="24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，且烷基均被氧化为</a:t>
            </a:r>
            <a:r>
              <a:rPr lang="en-US" altLang="zh-CN" sz="24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-</a:t>
            </a:r>
            <a:r>
              <a:rPr lang="en-US" altLang="zh-CN" sz="2400" b="1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COOH</a:t>
            </a:r>
            <a:r>
              <a:rPr lang="zh-CN" altLang="en-US" sz="2400" b="1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。</a:t>
            </a:r>
            <a:endParaRPr lang="zh-CN" altLang="en-US" sz="2400" b="1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>
            <p:custDataLst>
              <p:tags r:id="rId4"/>
            </p:custDataLst>
          </p:nvPr>
        </p:nvGrpSpPr>
        <p:grpSpPr>
          <a:xfrm>
            <a:off x="3133958" y="4679823"/>
            <a:ext cx="5843565" cy="1426773"/>
            <a:chOff x="2856764" y="1808553"/>
            <a:chExt cx="5843565" cy="1426773"/>
          </a:xfrm>
        </p:grpSpPr>
        <p:sp>
          <p:nvSpPr>
            <p:cNvPr id="16" name="Line 16"/>
            <p:cNvSpPr>
              <a:spLocks noChangeShapeType="1"/>
            </p:cNvSpPr>
            <p:nvPr>
              <p:custDataLst>
                <p:tags r:id="rId5"/>
              </p:custDataLst>
            </p:nvPr>
          </p:nvSpPr>
          <p:spPr bwMode="auto">
            <a:xfrm flipV="1">
              <a:off x="4123640" y="2841343"/>
              <a:ext cx="3049588" cy="25897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tailEnd type="triangle" w="lg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7" name="Rectangle 17"/>
            <p:cNvSpPr>
              <a:spLocks noChangeArrowheads="1"/>
            </p:cNvSpPr>
            <p:nvPr>
              <p:custDataLst>
                <p:tags r:id="rId6"/>
              </p:custDataLst>
            </p:nvPr>
          </p:nvSpPr>
          <p:spPr bwMode="auto">
            <a:xfrm>
              <a:off x="4186609" y="2272177"/>
              <a:ext cx="2874832" cy="64516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2400" b="1">
                  <a:latin typeface="Times New Roman" panose="02020603050405020304" pitchFamily="18" charset="0"/>
                  <a:ea typeface="宋体" panose="02010600030101010101" pitchFamily="2" charset="-122"/>
                </a:rPr>
                <a:t>酸性高锰酸钾溶液</a:t>
              </a:r>
              <a:endParaRPr lang="zh-CN" altLang="en-US" sz="2400" b="1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grpSp>
          <p:nvGrpSpPr>
            <p:cNvPr id="24" name="组合 23"/>
            <p:cNvGrpSpPr/>
            <p:nvPr>
              <p:custDataLst>
                <p:tags r:id="rId7"/>
              </p:custDataLst>
            </p:nvPr>
          </p:nvGrpSpPr>
          <p:grpSpPr>
            <a:xfrm>
              <a:off x="2856764" y="1808553"/>
              <a:ext cx="1073959" cy="1426773"/>
              <a:chOff x="1268000" y="3714649"/>
              <a:chExt cx="1073959" cy="1426773"/>
            </a:xfrm>
          </p:grpSpPr>
          <p:grpSp>
            <p:nvGrpSpPr>
              <p:cNvPr id="25" name="组合 24"/>
              <p:cNvGrpSpPr/>
              <p:nvPr>
                <p:custDataLst>
                  <p:tags r:id="rId8"/>
                </p:custDataLst>
              </p:nvPr>
            </p:nvGrpSpPr>
            <p:grpSpPr>
              <a:xfrm>
                <a:off x="1370440" y="3843413"/>
                <a:ext cx="647700" cy="1298009"/>
                <a:chOff x="2031152" y="1866272"/>
                <a:chExt cx="647700" cy="1298009"/>
              </a:xfrm>
            </p:grpSpPr>
            <p:grpSp>
              <p:nvGrpSpPr>
                <p:cNvPr id="32" name="组合 31"/>
                <p:cNvGrpSpPr/>
                <p:nvPr>
                  <p:custDataLst>
                    <p:tags r:id="rId9"/>
                  </p:custDataLst>
                </p:nvPr>
              </p:nvGrpSpPr>
              <p:grpSpPr>
                <a:xfrm>
                  <a:off x="2031152" y="2430856"/>
                  <a:ext cx="647700" cy="733425"/>
                  <a:chOff x="7448948" y="4862060"/>
                  <a:chExt cx="647700" cy="733425"/>
                </a:xfrm>
              </p:grpSpPr>
              <p:pic>
                <p:nvPicPr>
                  <p:cNvPr id="36" name="图片 35"/>
                  <p:cNvPicPr>
                    <a:picLocks noChangeAspect="1"/>
                  </p:cNvPicPr>
                  <p:nvPr>
                    <p:custDataLst>
                      <p:tags r:id="rId10"/>
                    </p:custDataLst>
                  </p:nvPr>
                </p:nvPicPr>
                <p:blipFill>
                  <a:blip r:embed="rId11">
                    <a:clrChange>
                      <a:clrFrom>
                        <a:srgbClr val="FFFFFF"/>
                      </a:clrFrom>
                      <a:clrTo>
                        <a:srgbClr val="FFFFFF">
                          <a:alpha val="0"/>
                        </a:srgbClr>
                      </a:clrTo>
                    </a:clrChange>
                  </a:blip>
                  <a:stretch>
                    <a:fillRect/>
                  </a:stretch>
                </p:blipFill>
                <p:spPr>
                  <a:xfrm>
                    <a:off x="7448948" y="4862060"/>
                    <a:ext cx="647700" cy="733425"/>
                  </a:xfrm>
                  <a:prstGeom prst="rect">
                    <a:avLst/>
                  </a:prstGeom>
                </p:spPr>
              </p:pic>
              <p:sp>
                <p:nvSpPr>
                  <p:cNvPr id="37" name="椭圆 36"/>
                  <p:cNvSpPr/>
                  <p:nvPr>
                    <p:custDataLst>
                      <p:tags r:id="rId12"/>
                    </p:custDataLst>
                  </p:nvPr>
                </p:nvSpPr>
                <p:spPr>
                  <a:xfrm>
                    <a:off x="7599457" y="5074887"/>
                    <a:ext cx="307770" cy="307770"/>
                  </a:xfrm>
                  <a:prstGeom prst="ellipse">
                    <a:avLst/>
                  </a:prstGeom>
                  <a:no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b="1">
                      <a:latin typeface="Times New Roman" panose="02020603050405020304" pitchFamily="18" charset="0"/>
                      <a:ea typeface="宋体" panose="02010600030101010101" pitchFamily="2" charset="-122"/>
                      <a:cs typeface="Times New Roman" panose="02020603050405020304" pitchFamily="18" charset="0"/>
                    </a:endParaRPr>
                  </a:p>
                </p:txBody>
              </p:sp>
            </p:grpSp>
            <p:grpSp>
              <p:nvGrpSpPr>
                <p:cNvPr id="33" name="组合 32"/>
                <p:cNvGrpSpPr/>
                <p:nvPr>
                  <p:custDataLst>
                    <p:tags r:id="rId13"/>
                  </p:custDataLst>
                </p:nvPr>
              </p:nvGrpSpPr>
              <p:grpSpPr>
                <a:xfrm>
                  <a:off x="2125781" y="1866272"/>
                  <a:ext cx="429895" cy="685320"/>
                  <a:chOff x="4947399" y="2083001"/>
                  <a:chExt cx="429895" cy="685320"/>
                </a:xfrm>
              </p:grpSpPr>
              <p:sp>
                <p:nvSpPr>
                  <p:cNvPr id="34" name="矩形 33"/>
                  <p:cNvSpPr/>
                  <p:nvPr>
                    <p:custDataLst>
                      <p:tags r:id="rId14"/>
                    </p:custDataLst>
                  </p:nvPr>
                </p:nvSpPr>
                <p:spPr>
                  <a:xfrm rot="5400000">
                    <a:off x="4971846" y="2362873"/>
                    <a:ext cx="381000" cy="429895"/>
                  </a:xfrm>
                  <a:prstGeom prst="rect">
                    <a:avLst/>
                  </a:prstGeom>
                </p:spPr>
                <p:txBody>
                  <a:bodyPr wrap="none">
                    <a:spAutoFit/>
                  </a:bodyPr>
                  <a:lstStyle/>
                  <a:p>
                    <a:r>
                      <a:rPr lang="zh-CN" altLang="en-US" sz="2200" b="1">
                        <a:solidFill>
                          <a:srgbClr val="2F2F2F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rPr>
                      <a:t>─</a:t>
                    </a:r>
                    <a:endParaRPr lang="zh-CN" altLang="en-US" sz="2200" b="1">
                      <a:solidFill>
                        <a:srgbClr val="2F2F2F"/>
                      </a:solidFill>
                      <a:latin typeface="Times New Roman" panose="02020603050405020304" pitchFamily="18" charset="0"/>
                      <a:ea typeface="宋体" panose="02010600030101010101" pitchFamily="2" charset="-122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35" name="文本框 34"/>
                  <p:cNvSpPr txBox="1"/>
                  <p:nvPr>
                    <p:custDataLst>
                      <p:tags r:id="rId15"/>
                    </p:custDataLst>
                  </p:nvPr>
                </p:nvSpPr>
                <p:spPr>
                  <a:xfrm>
                    <a:off x="4966405" y="2083001"/>
                    <a:ext cx="369986" cy="528917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>
                      <a:lnSpc>
                        <a:spcPct val="130000"/>
                      </a:lnSpc>
                    </a:pPr>
                    <a:r>
                      <a:rPr lang="en-US" altLang="zh-CN" sz="2200" b="1" smtClean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rPr>
                      <a:t>C</a:t>
                    </a:r>
                    <a:endParaRPr lang="en-US" altLang="zh-CN" sz="2200" b="1" baseline="-25000" smtClean="0">
                      <a:latin typeface="Times New Roman" panose="02020603050405020304" pitchFamily="18" charset="0"/>
                      <a:ea typeface="宋体" panose="02010600030101010101" pitchFamily="2" charset="-122"/>
                      <a:cs typeface="Times New Roman" panose="02020603050405020304" pitchFamily="18" charset="0"/>
                    </a:endParaRPr>
                  </a:p>
                </p:txBody>
              </p:sp>
            </p:grpSp>
          </p:grpSp>
          <p:sp>
            <p:nvSpPr>
              <p:cNvPr id="27" name="矩形 26"/>
              <p:cNvSpPr/>
              <p:nvPr>
                <p:custDataLst>
                  <p:tags r:id="rId16"/>
                </p:custDataLst>
              </p:nvPr>
            </p:nvSpPr>
            <p:spPr>
              <a:xfrm rot="5400000">
                <a:off x="1495986" y="3690201"/>
                <a:ext cx="381000" cy="42989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2200" b="1">
                    <a:solidFill>
                      <a:srgbClr val="2F2F2F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─</a:t>
                </a:r>
                <a:endParaRPr lang="zh-CN" altLang="en-US" sz="2200" b="1">
                  <a:solidFill>
                    <a:srgbClr val="2F2F2F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28" name="矩形 27"/>
              <p:cNvSpPr/>
              <p:nvPr>
                <p:custDataLst>
                  <p:tags r:id="rId17"/>
                </p:custDataLst>
              </p:nvPr>
            </p:nvSpPr>
            <p:spPr>
              <a:xfrm rot="10800000">
                <a:off x="1711755" y="3918131"/>
                <a:ext cx="381000" cy="42989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2200" b="1">
                    <a:solidFill>
                      <a:srgbClr val="2F2F2F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─</a:t>
                </a:r>
                <a:endParaRPr lang="zh-CN" altLang="en-US" sz="2200" b="1">
                  <a:solidFill>
                    <a:srgbClr val="2F2F2F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29" name="文本框 28"/>
              <p:cNvSpPr txBox="1"/>
              <p:nvPr>
                <p:custDataLst>
                  <p:tags r:id="rId18"/>
                </p:custDataLst>
              </p:nvPr>
            </p:nvSpPr>
            <p:spPr>
              <a:xfrm>
                <a:off x="1930985" y="3840982"/>
                <a:ext cx="410974" cy="53086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en-US" altLang="zh-CN" sz="2200" b="1" smtClean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H</a:t>
                </a:r>
                <a:endParaRPr lang="en-US" altLang="zh-CN" sz="2200" b="1" baseline="-25000" smtClean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30" name="矩形 29"/>
              <p:cNvSpPr/>
              <p:nvPr>
                <p:custDataLst>
                  <p:tags r:id="rId19"/>
                </p:custDataLst>
              </p:nvPr>
            </p:nvSpPr>
            <p:spPr>
              <a:xfrm rot="10800000">
                <a:off x="1268000" y="3914700"/>
                <a:ext cx="381000" cy="42989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2200" b="1">
                    <a:solidFill>
                      <a:srgbClr val="2F2F2F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─</a:t>
                </a:r>
                <a:endParaRPr lang="zh-CN" altLang="en-US" sz="2200" b="1">
                  <a:solidFill>
                    <a:srgbClr val="2F2F2F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39" name="组合 38"/>
            <p:cNvGrpSpPr/>
            <p:nvPr>
              <p:custDataLst>
                <p:tags r:id="rId20"/>
              </p:custDataLst>
            </p:nvPr>
          </p:nvGrpSpPr>
          <p:grpSpPr>
            <a:xfrm>
              <a:off x="7531554" y="1937316"/>
              <a:ext cx="1168775" cy="1298009"/>
              <a:chOff x="2031152" y="1866272"/>
              <a:chExt cx="1168775" cy="1298009"/>
            </a:xfrm>
          </p:grpSpPr>
          <p:grpSp>
            <p:nvGrpSpPr>
              <p:cNvPr id="51" name="组合 50"/>
              <p:cNvGrpSpPr/>
              <p:nvPr>
                <p:custDataLst>
                  <p:tags r:id="rId21"/>
                </p:custDataLst>
              </p:nvPr>
            </p:nvGrpSpPr>
            <p:grpSpPr>
              <a:xfrm>
                <a:off x="2031152" y="2430856"/>
                <a:ext cx="647700" cy="733425"/>
                <a:chOff x="7448948" y="4862060"/>
                <a:chExt cx="647700" cy="733425"/>
              </a:xfrm>
            </p:grpSpPr>
            <p:pic>
              <p:nvPicPr>
                <p:cNvPr id="55" name="图片 54"/>
                <p:cNvPicPr>
                  <a:picLocks noChangeAspect="1"/>
                </p:cNvPicPr>
                <p:nvPr>
                  <p:custDataLst>
                    <p:tags r:id="rId22"/>
                  </p:custDataLst>
                </p:nvPr>
              </p:nvPicPr>
              <p:blipFill>
                <a:blip r:embed="rId11">
                  <a:clrChange>
                    <a:clrFrom>
                      <a:srgbClr val="FFFFFF"/>
                    </a:clrFrom>
                    <a:clrTo>
                      <a:srgbClr val="FFFFFF">
                        <a:alpha val="0"/>
                      </a:srgbClr>
                    </a:clrTo>
                  </a:clrChange>
                </a:blip>
                <a:stretch>
                  <a:fillRect/>
                </a:stretch>
              </p:blipFill>
              <p:spPr>
                <a:xfrm>
                  <a:off x="7448948" y="4862060"/>
                  <a:ext cx="647700" cy="733425"/>
                </a:xfrm>
                <a:prstGeom prst="rect">
                  <a:avLst/>
                </a:prstGeom>
              </p:spPr>
            </p:pic>
            <p:sp>
              <p:nvSpPr>
                <p:cNvPr id="56" name="椭圆 55"/>
                <p:cNvSpPr/>
                <p:nvPr>
                  <p:custDataLst>
                    <p:tags r:id="rId23"/>
                  </p:custDataLst>
                </p:nvPr>
              </p:nvSpPr>
              <p:spPr>
                <a:xfrm>
                  <a:off x="7599457" y="5074887"/>
                  <a:ext cx="307770" cy="307770"/>
                </a:xfrm>
                <a:prstGeom prst="ellipse">
                  <a:avLst/>
                </a:prstGeom>
                <a:no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b="1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endParaRPr>
                </a:p>
              </p:txBody>
            </p:sp>
          </p:grpSp>
          <p:grpSp>
            <p:nvGrpSpPr>
              <p:cNvPr id="52" name="组合 51"/>
              <p:cNvGrpSpPr/>
              <p:nvPr>
                <p:custDataLst>
                  <p:tags r:id="rId24"/>
                </p:custDataLst>
              </p:nvPr>
            </p:nvGrpSpPr>
            <p:grpSpPr>
              <a:xfrm>
                <a:off x="2125781" y="1866272"/>
                <a:ext cx="1074146" cy="685320"/>
                <a:chOff x="4947399" y="2083001"/>
                <a:chExt cx="1074146" cy="685320"/>
              </a:xfrm>
            </p:grpSpPr>
            <p:sp>
              <p:nvSpPr>
                <p:cNvPr id="53" name="矩形 52"/>
                <p:cNvSpPr/>
                <p:nvPr>
                  <p:custDataLst>
                    <p:tags r:id="rId25"/>
                  </p:custDataLst>
                </p:nvPr>
              </p:nvSpPr>
              <p:spPr>
                <a:xfrm rot="5400000">
                  <a:off x="4971846" y="2362873"/>
                  <a:ext cx="381000" cy="429895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zh-CN" altLang="en-US" sz="2200" b="1">
                      <a:solidFill>
                        <a:srgbClr val="2F2F2F"/>
                      </a:solidFill>
                      <a:latin typeface="Times New Roman" panose="02020603050405020304" pitchFamily="18" charset="0"/>
                      <a:ea typeface="宋体" panose="02010600030101010101" pitchFamily="2" charset="-122"/>
                      <a:cs typeface="Times New Roman" panose="02020603050405020304" pitchFamily="18" charset="0"/>
                    </a:rPr>
                    <a:t>─</a:t>
                  </a:r>
                  <a:endParaRPr lang="zh-CN" altLang="en-US" sz="2200" b="1">
                    <a:solidFill>
                      <a:srgbClr val="2F2F2F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54" name="文本框 53"/>
                <p:cNvSpPr txBox="1"/>
                <p:nvPr>
                  <p:custDataLst>
                    <p:tags r:id="rId26"/>
                  </p:custDataLst>
                </p:nvPr>
              </p:nvSpPr>
              <p:spPr>
                <a:xfrm>
                  <a:off x="4966478" y="2083001"/>
                  <a:ext cx="1055067" cy="52891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>
                    <a:lnSpc>
                      <a:spcPct val="130000"/>
                    </a:lnSpc>
                  </a:pPr>
                  <a:r>
                    <a:rPr lang="en-US" altLang="zh-CN" sz="2200" b="1" smtClean="0">
                      <a:latin typeface="Times New Roman" panose="02020603050405020304" pitchFamily="18" charset="0"/>
                      <a:ea typeface="宋体" panose="02010600030101010101" pitchFamily="2" charset="-122"/>
                      <a:cs typeface="Times New Roman" panose="02020603050405020304" pitchFamily="18" charset="0"/>
                    </a:rPr>
                    <a:t>COOH</a:t>
                  </a:r>
                  <a:endParaRPr lang="en-US" altLang="zh-CN" sz="2200" b="1" baseline="-25000" smtClean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endParaRPr>
                </a:p>
              </p:txBody>
            </p:sp>
          </p:grpSp>
        </p:grpSp>
      </p:grpSp>
      <p:grpSp>
        <p:nvGrpSpPr>
          <p:cNvPr id="6" name="组合 5"/>
          <p:cNvGrpSpPr/>
          <p:nvPr>
            <p:custDataLst>
              <p:tags r:id="rId27"/>
            </p:custDataLst>
          </p:nvPr>
        </p:nvGrpSpPr>
        <p:grpSpPr>
          <a:xfrm>
            <a:off x="181610" y="848995"/>
            <a:ext cx="11619865" cy="2832100"/>
            <a:chOff x="256" y="750"/>
            <a:chExt cx="18299" cy="4460"/>
          </a:xfrm>
        </p:grpSpPr>
        <p:sp>
          <p:nvSpPr>
            <p:cNvPr id="11" name="文本框 10"/>
            <p:cNvSpPr txBox="1"/>
            <p:nvPr>
              <p:custDataLst>
                <p:tags r:id="rId28"/>
              </p:custDataLst>
            </p:nvPr>
          </p:nvSpPr>
          <p:spPr>
            <a:xfrm>
              <a:off x="256" y="930"/>
              <a:ext cx="3320" cy="10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400" b="1">
                  <a:latin typeface="Times New Roman" panose="02020603050405020304" pitchFamily="18" charset="0"/>
                  <a:ea typeface="宋体" panose="02010600030101010101" pitchFamily="2" charset="-122"/>
                </a:rPr>
                <a:t>资料显示：</a:t>
              </a:r>
              <a:endParaRPr lang="zh-CN" altLang="en-US" sz="2400" b="1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2" name="椭圆 11"/>
            <p:cNvSpPr/>
            <p:nvPr>
              <p:custDataLst>
                <p:tags r:id="rId29"/>
              </p:custDataLst>
            </p:nvPr>
          </p:nvSpPr>
          <p:spPr>
            <a:xfrm>
              <a:off x="13032" y="750"/>
              <a:ext cx="5523" cy="1732"/>
            </a:xfrm>
            <a:prstGeom prst="ellipse">
              <a:avLst/>
            </a:pr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40000"/>
                </a:lnSpc>
              </a:pPr>
              <a:r>
                <a:rPr lang="zh-CN" altLang="en-US" sz="2400" b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能</a:t>
              </a:r>
              <a:r>
                <a:rPr lang="zh-CN" altLang="en-US" sz="2400" b="1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使酸性高锰酸钾溶液褪色</a:t>
              </a:r>
              <a:endParaRPr lang="zh-CN" altLang="en-US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43" name="椭圆 142"/>
            <p:cNvSpPr/>
            <p:nvPr>
              <p:custDataLst>
                <p:tags r:id="rId30"/>
              </p:custDataLst>
            </p:nvPr>
          </p:nvSpPr>
          <p:spPr>
            <a:xfrm>
              <a:off x="13032" y="2897"/>
              <a:ext cx="5523" cy="1967"/>
            </a:xfrm>
            <a:prstGeom prst="ellipse">
              <a:avLst/>
            </a:pr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40000"/>
                </a:lnSpc>
              </a:pPr>
              <a:r>
                <a:rPr lang="zh-CN" altLang="en-US" sz="2400" b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不能</a:t>
              </a:r>
              <a:r>
                <a:rPr lang="zh-CN" altLang="en-US" sz="2400" b="1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使酸性高锰酸钾溶液褪色</a:t>
              </a:r>
              <a:endParaRPr lang="zh-CN" altLang="en-US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grpSp>
          <p:nvGrpSpPr>
            <p:cNvPr id="3" name="组合 2"/>
            <p:cNvGrpSpPr/>
            <p:nvPr>
              <p:custDataLst>
                <p:tags r:id="rId31"/>
              </p:custDataLst>
            </p:nvPr>
          </p:nvGrpSpPr>
          <p:grpSpPr>
            <a:xfrm>
              <a:off x="2679" y="930"/>
              <a:ext cx="4566" cy="1552"/>
              <a:chOff x="1927131" y="2306627"/>
              <a:chExt cx="2736804" cy="986029"/>
            </a:xfrm>
          </p:grpSpPr>
          <p:sp>
            <p:nvSpPr>
              <p:cNvPr id="75" name="文本框 74"/>
              <p:cNvSpPr txBox="1"/>
              <p:nvPr>
                <p:custDataLst>
                  <p:tags r:id="rId32"/>
                </p:custDataLst>
              </p:nvPr>
            </p:nvSpPr>
            <p:spPr>
              <a:xfrm>
                <a:off x="3358249" y="2306627"/>
                <a:ext cx="601980" cy="53101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en-US" altLang="zh-CN" sz="2200" b="1" smtClean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CH</a:t>
                </a:r>
                <a:endParaRPr lang="en-US" altLang="zh-CN" sz="2200" b="1" baseline="-25000" smtClean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  <p:grpSp>
            <p:nvGrpSpPr>
              <p:cNvPr id="57" name="组合 56"/>
              <p:cNvGrpSpPr/>
              <p:nvPr>
                <p:custDataLst>
                  <p:tags r:id="rId33"/>
                </p:custDataLst>
              </p:nvPr>
            </p:nvGrpSpPr>
            <p:grpSpPr>
              <a:xfrm>
                <a:off x="1927131" y="2411049"/>
                <a:ext cx="2121454" cy="881607"/>
                <a:chOff x="2031152" y="2430856"/>
                <a:chExt cx="2121454" cy="881607"/>
              </a:xfrm>
            </p:grpSpPr>
            <p:grpSp>
              <p:nvGrpSpPr>
                <p:cNvPr id="58" name="组合 57"/>
                <p:cNvGrpSpPr/>
                <p:nvPr>
                  <p:custDataLst>
                    <p:tags r:id="rId34"/>
                  </p:custDataLst>
                </p:nvPr>
              </p:nvGrpSpPr>
              <p:grpSpPr>
                <a:xfrm>
                  <a:off x="2031152" y="2430856"/>
                  <a:ext cx="647700" cy="733425"/>
                  <a:chOff x="7448948" y="4862060"/>
                  <a:chExt cx="647700" cy="733425"/>
                </a:xfrm>
              </p:grpSpPr>
              <p:pic>
                <p:nvPicPr>
                  <p:cNvPr id="62" name="图片 61"/>
                  <p:cNvPicPr>
                    <a:picLocks noChangeAspect="1"/>
                  </p:cNvPicPr>
                  <p:nvPr>
                    <p:custDataLst>
                      <p:tags r:id="rId35"/>
                    </p:custDataLst>
                  </p:nvPr>
                </p:nvPicPr>
                <p:blipFill>
                  <a:blip r:embed="rId11">
                    <a:clrChange>
                      <a:clrFrom>
                        <a:srgbClr val="FFFFFF"/>
                      </a:clrFrom>
                      <a:clrTo>
                        <a:srgbClr val="FFFFFF">
                          <a:alpha val="0"/>
                        </a:srgbClr>
                      </a:clrTo>
                    </a:clrChange>
                  </a:blip>
                  <a:stretch>
                    <a:fillRect/>
                  </a:stretch>
                </p:blipFill>
                <p:spPr>
                  <a:xfrm>
                    <a:off x="7448948" y="4862060"/>
                    <a:ext cx="647700" cy="733425"/>
                  </a:xfrm>
                  <a:prstGeom prst="rect">
                    <a:avLst/>
                  </a:prstGeom>
                </p:spPr>
              </p:pic>
              <p:sp>
                <p:nvSpPr>
                  <p:cNvPr id="63" name="椭圆 62"/>
                  <p:cNvSpPr/>
                  <p:nvPr>
                    <p:custDataLst>
                      <p:tags r:id="rId36"/>
                    </p:custDataLst>
                  </p:nvPr>
                </p:nvSpPr>
                <p:spPr>
                  <a:xfrm>
                    <a:off x="7599457" y="5074887"/>
                    <a:ext cx="307770" cy="307770"/>
                  </a:xfrm>
                  <a:prstGeom prst="ellipse">
                    <a:avLst/>
                  </a:prstGeom>
                  <a:no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b="1">
                      <a:latin typeface="Times New Roman" panose="02020603050405020304" pitchFamily="18" charset="0"/>
                      <a:ea typeface="宋体" panose="02010600030101010101" pitchFamily="2" charset="-122"/>
                      <a:cs typeface="Times New Roman" panose="02020603050405020304" pitchFamily="18" charset="0"/>
                    </a:endParaRPr>
                  </a:p>
                </p:txBody>
              </p:sp>
            </p:grpSp>
            <p:grpSp>
              <p:nvGrpSpPr>
                <p:cNvPr id="59" name="组合 58"/>
                <p:cNvGrpSpPr/>
                <p:nvPr>
                  <p:custDataLst>
                    <p:tags r:id="rId37"/>
                  </p:custDataLst>
                </p:nvPr>
              </p:nvGrpSpPr>
              <p:grpSpPr>
                <a:xfrm>
                  <a:off x="3452644" y="2635058"/>
                  <a:ext cx="699962" cy="677405"/>
                  <a:chOff x="6274262" y="2851787"/>
                  <a:chExt cx="699962" cy="677405"/>
                </a:xfrm>
              </p:grpSpPr>
              <p:sp>
                <p:nvSpPr>
                  <p:cNvPr id="60" name="矩形 59"/>
                  <p:cNvSpPr/>
                  <p:nvPr>
                    <p:custDataLst>
                      <p:tags r:id="rId38"/>
                    </p:custDataLst>
                  </p:nvPr>
                </p:nvSpPr>
                <p:spPr>
                  <a:xfrm rot="5400000">
                    <a:off x="6286654" y="2839394"/>
                    <a:ext cx="381000" cy="405785"/>
                  </a:xfrm>
                  <a:prstGeom prst="rect">
                    <a:avLst/>
                  </a:prstGeom>
                </p:spPr>
                <p:txBody>
                  <a:bodyPr wrap="square">
                    <a:spAutoFit/>
                  </a:bodyPr>
                  <a:lstStyle/>
                  <a:p>
                    <a:r>
                      <a:rPr lang="zh-CN" altLang="en-US" sz="2200" b="1">
                        <a:solidFill>
                          <a:srgbClr val="2F2F2F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rPr>
                      <a:t>─</a:t>
                    </a:r>
                    <a:endParaRPr lang="zh-CN" altLang="en-US" sz="2200" b="1">
                      <a:solidFill>
                        <a:srgbClr val="2F2F2F"/>
                      </a:solidFill>
                      <a:latin typeface="Times New Roman" panose="02020603050405020304" pitchFamily="18" charset="0"/>
                      <a:ea typeface="宋体" panose="02010600030101010101" pitchFamily="2" charset="-122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61" name="文本框 60"/>
                  <p:cNvSpPr txBox="1"/>
                  <p:nvPr>
                    <p:custDataLst>
                      <p:tags r:id="rId39"/>
                    </p:custDataLst>
                  </p:nvPr>
                </p:nvSpPr>
                <p:spPr>
                  <a:xfrm>
                    <a:off x="6291659" y="2987944"/>
                    <a:ext cx="682565" cy="541248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>
                      <a:lnSpc>
                        <a:spcPct val="130000"/>
                      </a:lnSpc>
                    </a:pPr>
                    <a:r>
                      <a:rPr lang="en-US" altLang="zh-CN" sz="2200" b="1" smtClean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rPr>
                      <a:t>CH</a:t>
                    </a:r>
                    <a:r>
                      <a:rPr lang="en-US" altLang="zh-CN" sz="2200" b="1" baseline="-25000" smtClean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rPr>
                      <a:t>3</a:t>
                    </a:r>
                    <a:endParaRPr lang="zh-CN" altLang="en-US" sz="2200" b="1" baseline="-25000" smtClean="0">
                      <a:latin typeface="Times New Roman" panose="02020603050405020304" pitchFamily="18" charset="0"/>
                      <a:ea typeface="宋体" panose="02010600030101010101" pitchFamily="2" charset="-122"/>
                      <a:cs typeface="Times New Roman" panose="02020603050405020304" pitchFamily="18" charset="0"/>
                    </a:endParaRPr>
                  </a:p>
                </p:txBody>
              </p:sp>
            </p:grpSp>
          </p:grpSp>
          <p:sp>
            <p:nvSpPr>
              <p:cNvPr id="71" name="矩形 70"/>
              <p:cNvSpPr/>
              <p:nvPr>
                <p:custDataLst>
                  <p:tags r:id="rId40"/>
                </p:custDataLst>
              </p:nvPr>
            </p:nvSpPr>
            <p:spPr>
              <a:xfrm rot="10800000">
                <a:off x="2432927" y="2397352"/>
                <a:ext cx="381000" cy="43002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2200" b="1">
                    <a:solidFill>
                      <a:srgbClr val="2F2F2F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─</a:t>
                </a:r>
                <a:endParaRPr lang="zh-CN" altLang="en-US" sz="2200" b="1">
                  <a:solidFill>
                    <a:srgbClr val="2F2F2F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72" name="文本框 71"/>
              <p:cNvSpPr txBox="1"/>
              <p:nvPr>
                <p:custDataLst>
                  <p:tags r:id="rId41"/>
                </p:custDataLst>
              </p:nvPr>
            </p:nvSpPr>
            <p:spPr>
              <a:xfrm>
                <a:off x="2660349" y="2312250"/>
                <a:ext cx="692785" cy="53101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en-US" altLang="zh-CN" sz="2200" b="1" smtClean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CH</a:t>
                </a:r>
                <a:r>
                  <a:rPr lang="en-US" altLang="zh-CN" sz="2200" b="1" baseline="-25000" smtClean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endParaRPr lang="zh-CN" altLang="en-US" sz="2200" b="1" baseline="-25000" smtClean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73" name="矩形 72"/>
              <p:cNvSpPr/>
              <p:nvPr>
                <p:custDataLst>
                  <p:tags r:id="rId42"/>
                </p:custDataLst>
              </p:nvPr>
            </p:nvSpPr>
            <p:spPr>
              <a:xfrm rot="10800000">
                <a:off x="3140971" y="2383775"/>
                <a:ext cx="381000" cy="43002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2200" b="1">
                    <a:solidFill>
                      <a:srgbClr val="2F2F2F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─</a:t>
                </a:r>
                <a:endParaRPr lang="zh-CN" altLang="en-US" sz="2200" b="1">
                  <a:solidFill>
                    <a:srgbClr val="2F2F2F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74" name="矩形 73"/>
              <p:cNvSpPr/>
              <p:nvPr>
                <p:custDataLst>
                  <p:tags r:id="rId43"/>
                </p:custDataLst>
              </p:nvPr>
            </p:nvSpPr>
            <p:spPr>
              <a:xfrm rot="10800000">
                <a:off x="3742192" y="2383776"/>
                <a:ext cx="381000" cy="43002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2200" b="1">
                    <a:solidFill>
                      <a:srgbClr val="2F2F2F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─</a:t>
                </a:r>
                <a:endParaRPr lang="zh-CN" altLang="en-US" sz="2200" b="1">
                  <a:solidFill>
                    <a:srgbClr val="2F2F2F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76" name="文本框 75"/>
              <p:cNvSpPr txBox="1"/>
              <p:nvPr>
                <p:custDataLst>
                  <p:tags r:id="rId44"/>
                </p:custDataLst>
              </p:nvPr>
            </p:nvSpPr>
            <p:spPr>
              <a:xfrm>
                <a:off x="3971150" y="2306627"/>
                <a:ext cx="692785" cy="53101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en-US" altLang="zh-CN" sz="2200" b="1" smtClean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CH</a:t>
                </a:r>
                <a:r>
                  <a:rPr lang="en-US" altLang="zh-CN" sz="2200" b="1" baseline="-25000" smtClean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</a:t>
                </a:r>
                <a:endParaRPr lang="zh-CN" altLang="en-US" sz="2200" b="1" baseline="-25000" smtClean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77" name="组合 76"/>
            <p:cNvGrpSpPr/>
            <p:nvPr>
              <p:custDataLst>
                <p:tags r:id="rId45"/>
              </p:custDataLst>
            </p:nvPr>
          </p:nvGrpSpPr>
          <p:grpSpPr>
            <a:xfrm>
              <a:off x="7885" y="1052"/>
              <a:ext cx="4776" cy="1319"/>
              <a:chOff x="1927131" y="2306627"/>
              <a:chExt cx="2863262" cy="837847"/>
            </a:xfrm>
          </p:grpSpPr>
          <p:sp>
            <p:nvSpPr>
              <p:cNvPr id="78" name="文本框 77"/>
              <p:cNvSpPr txBox="1"/>
              <p:nvPr>
                <p:custDataLst>
                  <p:tags r:id="rId46"/>
                </p:custDataLst>
              </p:nvPr>
            </p:nvSpPr>
            <p:spPr>
              <a:xfrm>
                <a:off x="3358249" y="2306627"/>
                <a:ext cx="692785" cy="53103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en-US" altLang="zh-CN" sz="2200" b="1" smtClean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CH</a:t>
                </a:r>
                <a:r>
                  <a:rPr lang="en-US" altLang="zh-CN" sz="2200" b="1" baseline="-25000" smtClean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endParaRPr lang="zh-CN" altLang="en-US" sz="2200" b="1" baseline="-25000" smtClean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  <p:grpSp>
            <p:nvGrpSpPr>
              <p:cNvPr id="90" name="组合 89"/>
              <p:cNvGrpSpPr/>
              <p:nvPr>
                <p:custDataLst>
                  <p:tags r:id="rId47"/>
                </p:custDataLst>
              </p:nvPr>
            </p:nvGrpSpPr>
            <p:grpSpPr>
              <a:xfrm>
                <a:off x="1927131" y="2411049"/>
                <a:ext cx="647700" cy="733425"/>
                <a:chOff x="7448948" y="4862060"/>
                <a:chExt cx="647700" cy="733425"/>
              </a:xfrm>
            </p:grpSpPr>
            <p:pic>
              <p:nvPicPr>
                <p:cNvPr id="94" name="图片 93"/>
                <p:cNvPicPr>
                  <a:picLocks noChangeAspect="1"/>
                </p:cNvPicPr>
                <p:nvPr>
                  <p:custDataLst>
                    <p:tags r:id="rId48"/>
                  </p:custDataLst>
                </p:nvPr>
              </p:nvPicPr>
              <p:blipFill>
                <a:blip r:embed="rId11">
                  <a:clrChange>
                    <a:clrFrom>
                      <a:srgbClr val="FFFFFF"/>
                    </a:clrFrom>
                    <a:clrTo>
                      <a:srgbClr val="FFFFFF">
                        <a:alpha val="0"/>
                      </a:srgbClr>
                    </a:clrTo>
                  </a:clrChange>
                </a:blip>
                <a:stretch>
                  <a:fillRect/>
                </a:stretch>
              </p:blipFill>
              <p:spPr>
                <a:xfrm>
                  <a:off x="7448948" y="4862060"/>
                  <a:ext cx="647700" cy="733425"/>
                </a:xfrm>
                <a:prstGeom prst="rect">
                  <a:avLst/>
                </a:prstGeom>
              </p:spPr>
            </p:pic>
            <p:sp>
              <p:nvSpPr>
                <p:cNvPr id="98" name="椭圆 97"/>
                <p:cNvSpPr/>
                <p:nvPr>
                  <p:custDataLst>
                    <p:tags r:id="rId49"/>
                  </p:custDataLst>
                </p:nvPr>
              </p:nvSpPr>
              <p:spPr>
                <a:xfrm>
                  <a:off x="7599457" y="5074887"/>
                  <a:ext cx="307770" cy="307770"/>
                </a:xfrm>
                <a:prstGeom prst="ellipse">
                  <a:avLst/>
                </a:prstGeom>
                <a:no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b="1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endParaRPr>
                </a:p>
              </p:txBody>
            </p:sp>
          </p:grpSp>
          <p:sp>
            <p:nvSpPr>
              <p:cNvPr id="80" name="矩形 79"/>
              <p:cNvSpPr/>
              <p:nvPr>
                <p:custDataLst>
                  <p:tags r:id="rId50"/>
                </p:custDataLst>
              </p:nvPr>
            </p:nvSpPr>
            <p:spPr>
              <a:xfrm rot="10800000">
                <a:off x="2432927" y="2397352"/>
                <a:ext cx="381000" cy="43004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2200" b="1">
                    <a:solidFill>
                      <a:srgbClr val="2F2F2F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─</a:t>
                </a:r>
                <a:endParaRPr lang="zh-CN" altLang="en-US" sz="2200" b="1">
                  <a:solidFill>
                    <a:srgbClr val="2F2F2F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81" name="文本框 80"/>
              <p:cNvSpPr txBox="1"/>
              <p:nvPr>
                <p:custDataLst>
                  <p:tags r:id="rId51"/>
                </p:custDataLst>
              </p:nvPr>
            </p:nvSpPr>
            <p:spPr>
              <a:xfrm>
                <a:off x="2660349" y="2312250"/>
                <a:ext cx="692785" cy="53103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en-US" altLang="zh-CN" sz="2200" b="1" smtClean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CH</a:t>
                </a:r>
                <a:r>
                  <a:rPr lang="en-US" altLang="zh-CN" sz="2200" b="1" baseline="-25000" smtClean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endParaRPr lang="zh-CN" altLang="en-US" sz="2200" b="1" baseline="-25000" smtClean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84" name="矩形 83"/>
              <p:cNvSpPr/>
              <p:nvPr>
                <p:custDataLst>
                  <p:tags r:id="rId52"/>
                </p:custDataLst>
              </p:nvPr>
            </p:nvSpPr>
            <p:spPr>
              <a:xfrm rot="10800000">
                <a:off x="3140971" y="2383775"/>
                <a:ext cx="381000" cy="43004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2200" b="1">
                    <a:solidFill>
                      <a:srgbClr val="2F2F2F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─</a:t>
                </a:r>
                <a:endParaRPr lang="zh-CN" altLang="en-US" sz="2200" b="1">
                  <a:solidFill>
                    <a:srgbClr val="2F2F2F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85" name="矩形 84"/>
              <p:cNvSpPr/>
              <p:nvPr>
                <p:custDataLst>
                  <p:tags r:id="rId53"/>
                </p:custDataLst>
              </p:nvPr>
            </p:nvSpPr>
            <p:spPr>
              <a:xfrm rot="10800000">
                <a:off x="3868650" y="2383776"/>
                <a:ext cx="381000" cy="43004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2200" b="1">
                    <a:solidFill>
                      <a:srgbClr val="2F2F2F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─</a:t>
                </a:r>
                <a:endParaRPr lang="zh-CN" altLang="en-US" sz="2200" b="1">
                  <a:solidFill>
                    <a:srgbClr val="2F2F2F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89" name="文本框 88"/>
              <p:cNvSpPr txBox="1"/>
              <p:nvPr>
                <p:custDataLst>
                  <p:tags r:id="rId54"/>
                </p:custDataLst>
              </p:nvPr>
            </p:nvSpPr>
            <p:spPr>
              <a:xfrm>
                <a:off x="4097608" y="2306627"/>
                <a:ext cx="692785" cy="53103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en-US" altLang="zh-CN" sz="2200" b="1" smtClean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CH</a:t>
                </a:r>
                <a:r>
                  <a:rPr lang="en-US" altLang="zh-CN" sz="2200" b="1" baseline="-25000" smtClean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</a:t>
                </a:r>
                <a:endParaRPr lang="zh-CN" altLang="en-US" sz="2200" b="1" baseline="-25000" smtClean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5" name="组合 4"/>
            <p:cNvGrpSpPr/>
            <p:nvPr>
              <p:custDataLst>
                <p:tags r:id="rId55"/>
              </p:custDataLst>
            </p:nvPr>
          </p:nvGrpSpPr>
          <p:grpSpPr>
            <a:xfrm>
              <a:off x="2679" y="2492"/>
              <a:ext cx="3869" cy="2718"/>
              <a:chOff x="758726" y="3415235"/>
              <a:chExt cx="2319049" cy="1726187"/>
            </a:xfrm>
          </p:grpSpPr>
          <p:grpSp>
            <p:nvGrpSpPr>
              <p:cNvPr id="64" name="组合 63"/>
              <p:cNvGrpSpPr/>
              <p:nvPr>
                <p:custDataLst>
                  <p:tags r:id="rId56"/>
                </p:custDataLst>
              </p:nvPr>
            </p:nvGrpSpPr>
            <p:grpSpPr>
              <a:xfrm>
                <a:off x="1370440" y="3843413"/>
                <a:ext cx="647700" cy="1298009"/>
                <a:chOff x="2031152" y="1866272"/>
                <a:chExt cx="647700" cy="1298009"/>
              </a:xfrm>
            </p:grpSpPr>
            <p:grpSp>
              <p:nvGrpSpPr>
                <p:cNvPr id="65" name="组合 64"/>
                <p:cNvGrpSpPr/>
                <p:nvPr>
                  <p:custDataLst>
                    <p:tags r:id="rId57"/>
                  </p:custDataLst>
                </p:nvPr>
              </p:nvGrpSpPr>
              <p:grpSpPr>
                <a:xfrm>
                  <a:off x="2031152" y="2430856"/>
                  <a:ext cx="647700" cy="733425"/>
                  <a:chOff x="7448948" y="4862060"/>
                  <a:chExt cx="647700" cy="733425"/>
                </a:xfrm>
              </p:grpSpPr>
              <p:pic>
                <p:nvPicPr>
                  <p:cNvPr id="69" name="图片 68"/>
                  <p:cNvPicPr>
                    <a:picLocks noChangeAspect="1"/>
                  </p:cNvPicPr>
                  <p:nvPr>
                    <p:custDataLst>
                      <p:tags r:id="rId58"/>
                    </p:custDataLst>
                  </p:nvPr>
                </p:nvPicPr>
                <p:blipFill>
                  <a:blip r:embed="rId11">
                    <a:clrChange>
                      <a:clrFrom>
                        <a:srgbClr val="FFFFFF"/>
                      </a:clrFrom>
                      <a:clrTo>
                        <a:srgbClr val="FFFFFF">
                          <a:alpha val="0"/>
                        </a:srgbClr>
                      </a:clrTo>
                    </a:clrChange>
                  </a:blip>
                  <a:stretch>
                    <a:fillRect/>
                  </a:stretch>
                </p:blipFill>
                <p:spPr>
                  <a:xfrm>
                    <a:off x="7448948" y="4862060"/>
                    <a:ext cx="647700" cy="733425"/>
                  </a:xfrm>
                  <a:prstGeom prst="rect">
                    <a:avLst/>
                  </a:prstGeom>
                </p:spPr>
              </p:pic>
              <p:sp>
                <p:nvSpPr>
                  <p:cNvPr id="70" name="椭圆 69"/>
                  <p:cNvSpPr/>
                  <p:nvPr>
                    <p:custDataLst>
                      <p:tags r:id="rId59"/>
                    </p:custDataLst>
                  </p:nvPr>
                </p:nvSpPr>
                <p:spPr>
                  <a:xfrm>
                    <a:off x="7599457" y="5074887"/>
                    <a:ext cx="307770" cy="307770"/>
                  </a:xfrm>
                  <a:prstGeom prst="ellipse">
                    <a:avLst/>
                  </a:prstGeom>
                  <a:no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b="1">
                      <a:latin typeface="Times New Roman" panose="02020603050405020304" pitchFamily="18" charset="0"/>
                      <a:ea typeface="宋体" panose="02010600030101010101" pitchFamily="2" charset="-122"/>
                      <a:cs typeface="Times New Roman" panose="02020603050405020304" pitchFamily="18" charset="0"/>
                    </a:endParaRPr>
                  </a:p>
                </p:txBody>
              </p:sp>
            </p:grpSp>
            <p:grpSp>
              <p:nvGrpSpPr>
                <p:cNvPr id="66" name="组合 65"/>
                <p:cNvGrpSpPr/>
                <p:nvPr>
                  <p:custDataLst>
                    <p:tags r:id="rId60"/>
                  </p:custDataLst>
                </p:nvPr>
              </p:nvGrpSpPr>
              <p:grpSpPr>
                <a:xfrm>
                  <a:off x="2137834" y="1866272"/>
                  <a:ext cx="405789" cy="672549"/>
                  <a:chOff x="4959452" y="2083001"/>
                  <a:chExt cx="405789" cy="672549"/>
                </a:xfrm>
              </p:grpSpPr>
              <p:sp>
                <p:nvSpPr>
                  <p:cNvPr id="67" name="矩形 66"/>
                  <p:cNvSpPr/>
                  <p:nvPr>
                    <p:custDataLst>
                      <p:tags r:id="rId61"/>
                    </p:custDataLst>
                  </p:nvPr>
                </p:nvSpPr>
                <p:spPr>
                  <a:xfrm rot="5400000">
                    <a:off x="4971846" y="2362155"/>
                    <a:ext cx="381000" cy="405789"/>
                  </a:xfrm>
                  <a:prstGeom prst="rect">
                    <a:avLst/>
                  </a:prstGeom>
                </p:spPr>
                <p:txBody>
                  <a:bodyPr wrap="square">
                    <a:spAutoFit/>
                  </a:bodyPr>
                  <a:lstStyle/>
                  <a:p>
                    <a:r>
                      <a:rPr lang="zh-CN" altLang="en-US" sz="2200" b="1">
                        <a:solidFill>
                          <a:srgbClr val="2F2F2F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rPr>
                      <a:t>─</a:t>
                    </a:r>
                    <a:endParaRPr lang="zh-CN" altLang="en-US" sz="2200" b="1">
                      <a:solidFill>
                        <a:srgbClr val="2F2F2F"/>
                      </a:solidFill>
                      <a:latin typeface="Times New Roman" panose="02020603050405020304" pitchFamily="18" charset="0"/>
                      <a:ea typeface="宋体" panose="02010600030101010101" pitchFamily="2" charset="-122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68" name="文本框 67"/>
                  <p:cNvSpPr txBox="1"/>
                  <p:nvPr>
                    <p:custDataLst>
                      <p:tags r:id="rId62"/>
                    </p:custDataLst>
                  </p:nvPr>
                </p:nvSpPr>
                <p:spPr>
                  <a:xfrm>
                    <a:off x="4977392" y="2083001"/>
                    <a:ext cx="362396" cy="521045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>
                      <a:lnSpc>
                        <a:spcPct val="130000"/>
                      </a:lnSpc>
                    </a:pPr>
                    <a:r>
                      <a:rPr lang="en-US" altLang="zh-CN" sz="2200" b="1" smtClean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rPr>
                      <a:t>C</a:t>
                    </a:r>
                    <a:endParaRPr lang="en-US" altLang="zh-CN" sz="2200" b="1" baseline="-25000" smtClean="0">
                      <a:latin typeface="Times New Roman" panose="02020603050405020304" pitchFamily="18" charset="0"/>
                      <a:ea typeface="宋体" panose="02010600030101010101" pitchFamily="2" charset="-122"/>
                      <a:cs typeface="Times New Roman" panose="02020603050405020304" pitchFamily="18" charset="0"/>
                    </a:endParaRPr>
                  </a:p>
                </p:txBody>
              </p:sp>
            </p:grpSp>
          </p:grpSp>
          <p:sp>
            <p:nvSpPr>
              <p:cNvPr id="100" name="文本框 99"/>
              <p:cNvSpPr txBox="1"/>
              <p:nvPr>
                <p:custDataLst>
                  <p:tags r:id="rId63"/>
                </p:custDataLst>
              </p:nvPr>
            </p:nvSpPr>
            <p:spPr>
              <a:xfrm>
                <a:off x="1485643" y="3415235"/>
                <a:ext cx="692785" cy="53093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en-US" altLang="zh-CN" sz="2200" b="1" smtClean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CH</a:t>
                </a:r>
                <a:r>
                  <a:rPr lang="en-US" altLang="zh-CN" sz="2200" b="1" baseline="-25000" smtClean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</a:t>
                </a:r>
                <a:endParaRPr lang="zh-CN" altLang="en-US" sz="2200" b="1" baseline="-25000" smtClean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01" name="矩形 100"/>
              <p:cNvSpPr/>
              <p:nvPr>
                <p:custDataLst>
                  <p:tags r:id="rId64"/>
                </p:custDataLst>
              </p:nvPr>
            </p:nvSpPr>
            <p:spPr>
              <a:xfrm rot="5400000">
                <a:off x="1495986" y="3699531"/>
                <a:ext cx="381000" cy="40578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2200" b="1">
                    <a:solidFill>
                      <a:srgbClr val="2F2F2F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─</a:t>
                </a:r>
                <a:endParaRPr lang="zh-CN" altLang="en-US" sz="2200" b="1">
                  <a:solidFill>
                    <a:srgbClr val="2F2F2F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02" name="矩形 101"/>
              <p:cNvSpPr/>
              <p:nvPr>
                <p:custDataLst>
                  <p:tags r:id="rId65"/>
                </p:custDataLst>
              </p:nvPr>
            </p:nvSpPr>
            <p:spPr>
              <a:xfrm rot="10800000">
                <a:off x="1711755" y="3918131"/>
                <a:ext cx="381000" cy="42995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2200" b="1">
                    <a:solidFill>
                      <a:srgbClr val="2F2F2F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─</a:t>
                </a:r>
                <a:endParaRPr lang="zh-CN" altLang="en-US" sz="2200" b="1">
                  <a:solidFill>
                    <a:srgbClr val="2F2F2F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03" name="文本框 102"/>
              <p:cNvSpPr txBox="1"/>
              <p:nvPr>
                <p:custDataLst>
                  <p:tags r:id="rId66"/>
                </p:custDataLst>
              </p:nvPr>
            </p:nvSpPr>
            <p:spPr>
              <a:xfrm>
                <a:off x="1930984" y="3840982"/>
                <a:ext cx="1146791" cy="81736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en-US" altLang="zh-CN" sz="2200" b="1" smtClean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CH</a:t>
                </a:r>
                <a:r>
                  <a:rPr lang="en-US" altLang="zh-CN" sz="2200" b="1" baseline="-25000" smtClean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200" b="1" smtClean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CH</a:t>
                </a:r>
                <a:r>
                  <a:rPr lang="en-US" altLang="zh-CN" sz="2200" b="1" baseline="-25000" smtClean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</a:t>
                </a:r>
                <a:endParaRPr lang="zh-CN" altLang="en-US" sz="2200" b="1" baseline="-25000" smtClean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04" name="矩形 103"/>
              <p:cNvSpPr/>
              <p:nvPr>
                <p:custDataLst>
                  <p:tags r:id="rId67"/>
                </p:custDataLst>
              </p:nvPr>
            </p:nvSpPr>
            <p:spPr>
              <a:xfrm rot="10800000">
                <a:off x="1268000" y="3914700"/>
                <a:ext cx="381000" cy="42995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2200" b="1">
                    <a:solidFill>
                      <a:srgbClr val="2F2F2F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─</a:t>
                </a:r>
                <a:endParaRPr lang="zh-CN" altLang="en-US" sz="2200" b="1">
                  <a:solidFill>
                    <a:srgbClr val="2F2F2F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05" name="文本框 104"/>
              <p:cNvSpPr txBox="1"/>
              <p:nvPr>
                <p:custDataLst>
                  <p:tags r:id="rId68"/>
                </p:custDataLst>
              </p:nvPr>
            </p:nvSpPr>
            <p:spPr>
              <a:xfrm>
                <a:off x="758726" y="3837549"/>
                <a:ext cx="704108" cy="53093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en-US" altLang="zh-CN" sz="2200" b="1" smtClean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H</a:t>
                </a:r>
                <a:r>
                  <a:rPr lang="en-US" altLang="zh-CN" sz="2200" b="1" baseline="-25000" smtClean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</a:t>
                </a:r>
                <a:r>
                  <a:rPr lang="en-US" altLang="zh-CN" sz="2200" b="1" smtClean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</a:t>
                </a:r>
                <a:endParaRPr lang="zh-CN" altLang="en-US" sz="2200" b="1" baseline="-25000" smtClean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106" name="组合 105"/>
            <p:cNvGrpSpPr/>
            <p:nvPr>
              <p:custDataLst>
                <p:tags r:id="rId69"/>
              </p:custDataLst>
            </p:nvPr>
          </p:nvGrpSpPr>
          <p:grpSpPr>
            <a:xfrm>
              <a:off x="7885" y="2481"/>
              <a:ext cx="3869" cy="2718"/>
              <a:chOff x="758726" y="3415235"/>
              <a:chExt cx="2319049" cy="1726187"/>
            </a:xfrm>
          </p:grpSpPr>
          <p:grpSp>
            <p:nvGrpSpPr>
              <p:cNvPr id="107" name="组合 106"/>
              <p:cNvGrpSpPr/>
              <p:nvPr>
                <p:custDataLst>
                  <p:tags r:id="rId70"/>
                </p:custDataLst>
              </p:nvPr>
            </p:nvGrpSpPr>
            <p:grpSpPr>
              <a:xfrm>
                <a:off x="1370440" y="3843413"/>
                <a:ext cx="647700" cy="1298009"/>
                <a:chOff x="2031152" y="1866272"/>
                <a:chExt cx="647700" cy="1298009"/>
              </a:xfrm>
            </p:grpSpPr>
            <p:grpSp>
              <p:nvGrpSpPr>
                <p:cNvPr id="114" name="组合 113"/>
                <p:cNvGrpSpPr/>
                <p:nvPr>
                  <p:custDataLst>
                    <p:tags r:id="rId71"/>
                  </p:custDataLst>
                </p:nvPr>
              </p:nvGrpSpPr>
              <p:grpSpPr>
                <a:xfrm>
                  <a:off x="2031152" y="2430856"/>
                  <a:ext cx="647700" cy="733425"/>
                  <a:chOff x="7448948" y="4862060"/>
                  <a:chExt cx="647700" cy="733425"/>
                </a:xfrm>
              </p:grpSpPr>
              <p:pic>
                <p:nvPicPr>
                  <p:cNvPr id="118" name="图片 117"/>
                  <p:cNvPicPr>
                    <a:picLocks noChangeAspect="1"/>
                  </p:cNvPicPr>
                  <p:nvPr>
                    <p:custDataLst>
                      <p:tags r:id="rId72"/>
                    </p:custDataLst>
                  </p:nvPr>
                </p:nvPicPr>
                <p:blipFill>
                  <a:blip r:embed="rId11">
                    <a:clrChange>
                      <a:clrFrom>
                        <a:srgbClr val="FFFFFF"/>
                      </a:clrFrom>
                      <a:clrTo>
                        <a:srgbClr val="FFFFFF">
                          <a:alpha val="0"/>
                        </a:srgbClr>
                      </a:clrTo>
                    </a:clrChange>
                  </a:blip>
                  <a:stretch>
                    <a:fillRect/>
                  </a:stretch>
                </p:blipFill>
                <p:spPr>
                  <a:xfrm>
                    <a:off x="7448948" y="4862060"/>
                    <a:ext cx="647700" cy="733425"/>
                  </a:xfrm>
                  <a:prstGeom prst="rect">
                    <a:avLst/>
                  </a:prstGeom>
                </p:spPr>
              </p:pic>
              <p:sp>
                <p:nvSpPr>
                  <p:cNvPr id="119" name="椭圆 118"/>
                  <p:cNvSpPr/>
                  <p:nvPr>
                    <p:custDataLst>
                      <p:tags r:id="rId73"/>
                    </p:custDataLst>
                  </p:nvPr>
                </p:nvSpPr>
                <p:spPr>
                  <a:xfrm>
                    <a:off x="7599457" y="5074887"/>
                    <a:ext cx="307770" cy="307770"/>
                  </a:xfrm>
                  <a:prstGeom prst="ellipse">
                    <a:avLst/>
                  </a:prstGeom>
                  <a:no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b="1">
                      <a:latin typeface="Times New Roman" panose="02020603050405020304" pitchFamily="18" charset="0"/>
                      <a:ea typeface="宋体" panose="02010600030101010101" pitchFamily="2" charset="-122"/>
                      <a:cs typeface="Times New Roman" panose="02020603050405020304" pitchFamily="18" charset="0"/>
                    </a:endParaRPr>
                  </a:p>
                </p:txBody>
              </p:sp>
            </p:grpSp>
            <p:grpSp>
              <p:nvGrpSpPr>
                <p:cNvPr id="115" name="组合 114"/>
                <p:cNvGrpSpPr/>
                <p:nvPr>
                  <p:custDataLst>
                    <p:tags r:id="rId74"/>
                  </p:custDataLst>
                </p:nvPr>
              </p:nvGrpSpPr>
              <p:grpSpPr>
                <a:xfrm>
                  <a:off x="2137834" y="1866272"/>
                  <a:ext cx="405789" cy="672549"/>
                  <a:chOff x="4959452" y="2083001"/>
                  <a:chExt cx="405789" cy="672549"/>
                </a:xfrm>
              </p:grpSpPr>
              <p:sp>
                <p:nvSpPr>
                  <p:cNvPr id="116" name="矩形 115"/>
                  <p:cNvSpPr/>
                  <p:nvPr>
                    <p:custDataLst>
                      <p:tags r:id="rId75"/>
                    </p:custDataLst>
                  </p:nvPr>
                </p:nvSpPr>
                <p:spPr>
                  <a:xfrm rot="5400000">
                    <a:off x="4971846" y="2362155"/>
                    <a:ext cx="381000" cy="405789"/>
                  </a:xfrm>
                  <a:prstGeom prst="rect">
                    <a:avLst/>
                  </a:prstGeom>
                </p:spPr>
                <p:txBody>
                  <a:bodyPr wrap="square">
                    <a:spAutoFit/>
                  </a:bodyPr>
                  <a:lstStyle/>
                  <a:p>
                    <a:r>
                      <a:rPr lang="zh-CN" altLang="en-US" sz="2200" b="1">
                        <a:solidFill>
                          <a:srgbClr val="2F2F2F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rPr>
                      <a:t>─</a:t>
                    </a:r>
                    <a:endParaRPr lang="zh-CN" altLang="en-US" sz="2200" b="1">
                      <a:solidFill>
                        <a:srgbClr val="2F2F2F"/>
                      </a:solidFill>
                      <a:latin typeface="Times New Roman" panose="02020603050405020304" pitchFamily="18" charset="0"/>
                      <a:ea typeface="宋体" panose="02010600030101010101" pitchFamily="2" charset="-122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117" name="文本框 116"/>
                  <p:cNvSpPr txBox="1"/>
                  <p:nvPr>
                    <p:custDataLst>
                      <p:tags r:id="rId76"/>
                    </p:custDataLst>
                  </p:nvPr>
                </p:nvSpPr>
                <p:spPr>
                  <a:xfrm>
                    <a:off x="4977392" y="2083001"/>
                    <a:ext cx="362396" cy="521045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>
                      <a:lnSpc>
                        <a:spcPct val="130000"/>
                      </a:lnSpc>
                    </a:pPr>
                    <a:r>
                      <a:rPr lang="en-US" altLang="zh-CN" sz="2200" b="1" smtClean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rPr>
                      <a:t>C</a:t>
                    </a:r>
                    <a:endParaRPr lang="en-US" altLang="zh-CN" sz="2200" b="1" baseline="-25000" smtClean="0">
                      <a:latin typeface="Times New Roman" panose="02020603050405020304" pitchFamily="18" charset="0"/>
                      <a:ea typeface="宋体" panose="02010600030101010101" pitchFamily="2" charset="-122"/>
                      <a:cs typeface="Times New Roman" panose="02020603050405020304" pitchFamily="18" charset="0"/>
                    </a:endParaRPr>
                  </a:p>
                </p:txBody>
              </p:sp>
            </p:grpSp>
          </p:grpSp>
          <p:sp>
            <p:nvSpPr>
              <p:cNvPr id="108" name="文本框 107"/>
              <p:cNvSpPr txBox="1"/>
              <p:nvPr>
                <p:custDataLst>
                  <p:tags r:id="rId77"/>
                </p:custDataLst>
              </p:nvPr>
            </p:nvSpPr>
            <p:spPr>
              <a:xfrm>
                <a:off x="1485643" y="3415235"/>
                <a:ext cx="692785" cy="53093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en-US" altLang="zh-CN" sz="2200" b="1" smtClean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CH</a:t>
                </a:r>
                <a:r>
                  <a:rPr lang="en-US" altLang="zh-CN" sz="2200" b="1" baseline="-25000" smtClean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</a:t>
                </a:r>
                <a:endParaRPr lang="zh-CN" altLang="en-US" sz="2200" b="1" baseline="-25000" smtClean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09" name="矩形 108"/>
              <p:cNvSpPr/>
              <p:nvPr>
                <p:custDataLst>
                  <p:tags r:id="rId78"/>
                </p:custDataLst>
              </p:nvPr>
            </p:nvSpPr>
            <p:spPr>
              <a:xfrm rot="5400000">
                <a:off x="1495986" y="3699531"/>
                <a:ext cx="381000" cy="40578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2200" b="1">
                    <a:solidFill>
                      <a:srgbClr val="2F2F2F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─</a:t>
                </a:r>
                <a:endParaRPr lang="zh-CN" altLang="en-US" sz="2200" b="1">
                  <a:solidFill>
                    <a:srgbClr val="2F2F2F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10" name="矩形 109"/>
              <p:cNvSpPr/>
              <p:nvPr>
                <p:custDataLst>
                  <p:tags r:id="rId79"/>
                </p:custDataLst>
              </p:nvPr>
            </p:nvSpPr>
            <p:spPr>
              <a:xfrm rot="10800000">
                <a:off x="1711755" y="3918131"/>
                <a:ext cx="381000" cy="42995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2200" b="1">
                    <a:solidFill>
                      <a:srgbClr val="2F2F2F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─</a:t>
                </a:r>
                <a:endParaRPr lang="zh-CN" altLang="en-US" sz="2200" b="1">
                  <a:solidFill>
                    <a:srgbClr val="2F2F2F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11" name="文本框 110"/>
              <p:cNvSpPr txBox="1"/>
              <p:nvPr>
                <p:custDataLst>
                  <p:tags r:id="rId80"/>
                </p:custDataLst>
              </p:nvPr>
            </p:nvSpPr>
            <p:spPr>
              <a:xfrm>
                <a:off x="1930984" y="3840982"/>
                <a:ext cx="1146791" cy="53093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en-US" altLang="zh-CN" sz="2200" b="1" smtClean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CH</a:t>
                </a:r>
                <a:r>
                  <a:rPr lang="en-US" altLang="zh-CN" sz="2200" b="1" baseline="-25000" smtClean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</a:t>
                </a:r>
                <a:endParaRPr lang="zh-CN" altLang="en-US" sz="2200" b="1" baseline="-25000" smtClean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12" name="矩形 111"/>
              <p:cNvSpPr/>
              <p:nvPr>
                <p:custDataLst>
                  <p:tags r:id="rId81"/>
                </p:custDataLst>
              </p:nvPr>
            </p:nvSpPr>
            <p:spPr>
              <a:xfrm rot="10800000">
                <a:off x="1268000" y="3914700"/>
                <a:ext cx="381000" cy="42995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2200" b="1">
                    <a:solidFill>
                      <a:srgbClr val="2F2F2F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─</a:t>
                </a:r>
                <a:endParaRPr lang="zh-CN" altLang="en-US" sz="2200" b="1">
                  <a:solidFill>
                    <a:srgbClr val="2F2F2F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13" name="文本框 112"/>
              <p:cNvSpPr txBox="1"/>
              <p:nvPr>
                <p:custDataLst>
                  <p:tags r:id="rId82"/>
                </p:custDataLst>
              </p:nvPr>
            </p:nvSpPr>
            <p:spPr>
              <a:xfrm>
                <a:off x="758726" y="3837549"/>
                <a:ext cx="704108" cy="53093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en-US" altLang="zh-CN" sz="2200" b="1" smtClean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H</a:t>
                </a:r>
                <a:r>
                  <a:rPr lang="en-US" altLang="zh-CN" sz="2200" b="1" baseline="-25000" smtClean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</a:t>
                </a:r>
                <a:r>
                  <a:rPr lang="en-US" altLang="zh-CN" sz="2200" b="1" smtClean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</a:t>
                </a:r>
                <a:endParaRPr lang="zh-CN" altLang="en-US" sz="2200" b="1" baseline="-25000" smtClean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p:grpSp>
      </p:grpSp>
      <p:pic>
        <p:nvPicPr>
          <p:cNvPr id="2" name="Picture 2"/>
          <p:cNvPicPr>
            <a:picLocks noChangeAspect="1"/>
          </p:cNvPicPr>
          <p:nvPr>
            <p:custDataLst>
              <p:tags r:id="rId83"/>
            </p:custDataLst>
          </p:nvPr>
        </p:nvPicPr>
        <p:blipFill>
          <a:blip r:embed="rId84"/>
          <a:stretch>
            <a:fillRect/>
          </a:stretch>
        </p:blipFill>
        <p:spPr>
          <a:xfrm flipH="1">
            <a:off x="11303000" y="10617200"/>
            <a:ext cx="0" cy="0"/>
          </a:xfrm>
          <a:prstGeom prst="rect">
            <a:avLst/>
          </a:prstGeom>
          <a:ln>
            <a:noFill/>
          </a:ln>
        </p:spPr>
      </p:pic>
      <p:sp>
        <p:nvSpPr>
          <p:cNvPr id="9" name="TextBox 49"/>
          <p:cNvSpPr txBox="1">
            <a:spLocks noChangeArrowheads="1"/>
          </p:cNvSpPr>
          <p:nvPr>
            <p:custDataLst>
              <p:tags r:id="rId85"/>
            </p:custDataLst>
          </p:nvPr>
        </p:nvSpPr>
        <p:spPr bwMode="auto">
          <a:xfrm>
            <a:off x="87630" y="3674110"/>
            <a:ext cx="4438015" cy="737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sz="2800" b="1" smtClean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【结论】</a:t>
            </a:r>
            <a:endParaRPr lang="zh-CN" altLang="en-US" sz="2800" b="1" smtClean="0">
              <a:solidFill>
                <a:schemeClr val="tx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10" name="直接连接符 9"/>
          <p:cNvCxnSpPr/>
          <p:nvPr>
            <p:custDataLst>
              <p:tags r:id="rId86"/>
            </p:custDataLst>
          </p:nvPr>
        </p:nvCxnSpPr>
        <p:spPr>
          <a:xfrm>
            <a:off x="1788795" y="2014220"/>
            <a:ext cx="10003155" cy="0"/>
          </a:xfrm>
          <a:prstGeom prst="line">
            <a:avLst/>
          </a:prstGeom>
          <a:ln w="31750" cap="rnd">
            <a:solidFill>
              <a:schemeClr val="tx2"/>
            </a:solidFill>
            <a:prstDash val="sysDot"/>
            <a:round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  <p:custDataLst>
      <p:tags r:id="rId87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/>
          <p:cNvSpPr txBox="1"/>
          <p:nvPr>
            <p:custDataLst>
              <p:tags r:id="rId1"/>
            </p:custDataLst>
          </p:nvPr>
        </p:nvSpPr>
        <p:spPr>
          <a:xfrm>
            <a:off x="781072" y="87562"/>
            <a:ext cx="9685701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rgbClr val="7D4178"/>
                </a:solidFill>
                <a:latin typeface="微软雅黑" panose="020B0503020204020204" charset="-122"/>
                <a:ea typeface="微软雅黑" panose="020B0503020204020204" charset="-122"/>
              </a:rPr>
              <a:t>三、</a:t>
            </a:r>
            <a:r>
              <a:rPr lang="zh-CN" altLang="en-US" sz="3200" b="1">
                <a:solidFill>
                  <a:srgbClr val="7D4178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苯的同系物性质</a:t>
            </a:r>
            <a:endParaRPr lang="zh-CN" altLang="en-US" sz="3200" b="1">
              <a:solidFill>
                <a:srgbClr val="7D4178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3" name="矩形 2"/>
          <p:cNvSpPr/>
          <p:nvPr>
            <p:custDataLst>
              <p:tags r:id="rId2"/>
            </p:custDataLst>
          </p:nvPr>
        </p:nvSpPr>
        <p:spPr>
          <a:xfrm>
            <a:off x="339710" y="782321"/>
            <a:ext cx="6021213" cy="544312"/>
          </a:xfrm>
          <a:prstGeom prst="rect">
            <a:avLst/>
          </a:prstGeom>
          <a:noFill/>
        </p:spPr>
        <p:txBody>
          <a:bodyPr lIns="0" tIns="0" rIns="0" bIns="0">
            <a:noAutofit/>
          </a:bodyPr>
          <a:lstStyle/>
          <a:p>
            <a:pPr>
              <a:spcAft>
                <a:spcPts val="1360"/>
              </a:spcAft>
            </a:pP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2. </a:t>
            </a: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化学性质</a:t>
            </a:r>
            <a:endParaRPr lang="zh-CN" altLang="en-US" sz="32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4" name="文本框 13"/>
          <p:cNvSpPr txBox="1"/>
          <p:nvPr>
            <p:custDataLst>
              <p:tags r:id="rId3"/>
            </p:custDataLst>
          </p:nvPr>
        </p:nvSpPr>
        <p:spPr>
          <a:xfrm>
            <a:off x="695960" y="1437640"/>
            <a:ext cx="2000250" cy="471170"/>
          </a:xfrm>
          <a:prstGeom prst="rect">
            <a:avLst/>
          </a:prstGeom>
          <a:solidFill>
            <a:srgbClr val="F7FD9D"/>
          </a:solidFill>
          <a:ln w="9525">
            <a:noFill/>
          </a:ln>
        </p:spPr>
        <p:txBody>
          <a:bodyPr wrap="square">
            <a:noAutofit/>
          </a:bodyPr>
          <a:lstStyle/>
          <a:p>
            <a:pPr indent="0" fontAlgn="auto"/>
            <a:r>
              <a:rPr lang="en-US" sz="2800" b="1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①</a:t>
            </a:r>
            <a:r>
              <a:rPr lang="zh-CN" sz="2800" b="1">
                <a:latin typeface="黑体" panose="02010609060101010101" pitchFamily="49" charset="-122"/>
                <a:ea typeface="黑体" panose="02010609060101010101" pitchFamily="49" charset="-122"/>
              </a:rPr>
              <a:t>氧化反应</a:t>
            </a:r>
            <a:endParaRPr lang="zh-CN" altLang="en-US" sz="28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7593" name="文本框 67592"/>
          <p:cNvSpPr txBox="1"/>
          <p:nvPr>
            <p:custDataLst>
              <p:tags r:id="rId4"/>
            </p:custDataLst>
          </p:nvPr>
        </p:nvSpPr>
        <p:spPr>
          <a:xfrm>
            <a:off x="657625" y="2194718"/>
            <a:ext cx="3035825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  <a:scene3d>
              <a:camera prst="orthographicFront"/>
              <a:lightRig rig="threePt" dir="t"/>
            </a:scene3d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en-US" sz="2800" b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可燃性</a:t>
            </a:r>
            <a:r>
              <a:rPr lang="zh-CN" altLang="en-US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：</a:t>
            </a:r>
            <a:endParaRPr lang="zh-CN" altLang="en-US" sz="2785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文本框 22"/>
          <p:cNvSpPr txBox="1"/>
          <p:nvPr>
            <p:custDataLst>
              <p:tags r:id="rId5"/>
            </p:custDataLst>
          </p:nvPr>
        </p:nvSpPr>
        <p:spPr>
          <a:xfrm>
            <a:off x="719455" y="2779395"/>
            <a:ext cx="4926965" cy="6457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b.</a:t>
            </a:r>
            <a:r>
              <a:rPr lang="zh-CN" altLang="en-US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使酸性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高锰酸钾溶液</a:t>
            </a:r>
            <a:r>
              <a:rPr lang="zh-CN" altLang="en-US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褪色</a:t>
            </a:r>
            <a:endParaRPr lang="en-US" sz="2800" b="1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17" name="图片 16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8950325" y="1359535"/>
            <a:ext cx="2292350" cy="1356995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2493722" y="2208070"/>
            <a:ext cx="6263005" cy="569595"/>
          </a:xfrm>
          <a:prstGeom prst="rect">
            <a:avLst/>
          </a:prstGeom>
        </p:spPr>
      </p:pic>
      <p:grpSp>
        <p:nvGrpSpPr>
          <p:cNvPr id="37" name="Group 6"/>
          <p:cNvGrpSpPr/>
          <p:nvPr>
            <p:custDataLst>
              <p:tags r:id="rId10"/>
            </p:custDataLst>
          </p:nvPr>
        </p:nvGrpSpPr>
        <p:grpSpPr>
          <a:xfrm>
            <a:off x="1228725" y="3547745"/>
            <a:ext cx="5168999" cy="2179638"/>
            <a:chOff x="0" y="-77"/>
            <a:chExt cx="3080" cy="1373"/>
          </a:xfrm>
        </p:grpSpPr>
        <p:graphicFrame>
          <p:nvGraphicFramePr>
            <p:cNvPr id="39" name="Object 7"/>
            <p:cNvGraphicFramePr>
              <a:graphicFrameLocks noChangeAspect="1"/>
            </p:cNvGraphicFramePr>
            <p:nvPr>
              <p:custDataLst>
                <p:tags r:id="rId11"/>
              </p:custDataLst>
            </p:nvPr>
          </p:nvGraphicFramePr>
          <p:xfrm>
            <a:off x="0" y="123"/>
            <a:ext cx="3080" cy="8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46" name="" r:id="rId12" imgW="4472940" imgH="1161415" progId="ISISServer">
                    <p:embed/>
                  </p:oleObj>
                </mc:Choice>
                <mc:Fallback>
                  <p:oleObj name="" r:id="rId12" imgW="4472940" imgH="1161415" progId="ISISServer">
                    <p:embed/>
                    <p:pic>
                      <p:nvPicPr>
                        <p:cNvPr id="0" name="OLE substitute image"/>
                        <p:cNvPicPr/>
                        <p:nvPr/>
                      </p:nvPicPr>
                      <p:blipFill>
                        <a:blip r:embed="rId13"/>
                        <a:stretch>
                          <a:fillRect/>
                        </a:stretch>
                      </p:blipFill>
                      <p:spPr>
                        <a:xfrm>
                          <a:off x="0" y="123"/>
                          <a:ext cx="3080" cy="800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41" name="Text Box 8"/>
            <p:cNvSpPr txBox="1"/>
            <p:nvPr>
              <p:custDataLst>
                <p:tags r:id="rId14"/>
              </p:custDataLst>
            </p:nvPr>
          </p:nvSpPr>
          <p:spPr>
            <a:xfrm>
              <a:off x="1194" y="239"/>
              <a:ext cx="987" cy="54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000" b="1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KMnO</a:t>
              </a:r>
              <a:r>
                <a:rPr lang="en-US" altLang="zh-CN" sz="2000" b="1" baseline="-2500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4</a:t>
              </a:r>
              <a:endParaRPr lang="en-US" altLang="zh-CN" sz="2000" b="1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  <a:p>
              <a:pPr>
                <a:spcBef>
                  <a:spcPct val="50000"/>
                </a:spcBef>
              </a:pPr>
              <a:r>
                <a:rPr lang="zh-CN" altLang="en-US" sz="2000" b="1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（</a:t>
              </a:r>
              <a:r>
                <a:rPr lang="en-US" altLang="zh-CN" sz="2000" b="1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H</a:t>
              </a:r>
              <a:r>
                <a:rPr lang="en-US" altLang="zh-CN" sz="2000" b="1" baseline="3000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+</a:t>
              </a:r>
              <a:r>
                <a:rPr lang="zh-CN" altLang="en-US" sz="2000" b="1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）</a:t>
              </a:r>
              <a:endParaRPr lang="zh-CN" altLang="en-US" sz="20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42" name="Text Box 9"/>
            <p:cNvSpPr txBox="1"/>
            <p:nvPr>
              <p:custDataLst>
                <p:tags r:id="rId15"/>
              </p:custDataLst>
            </p:nvPr>
          </p:nvSpPr>
          <p:spPr>
            <a:xfrm>
              <a:off x="543" y="-77"/>
              <a:ext cx="372" cy="44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noAutofit/>
            </a:bodyPr>
            <a:lstStyle/>
            <a:p>
              <a:r>
                <a:rPr lang="en-US" altLang="zh-CN" sz="2800" b="1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R</a:t>
              </a:r>
              <a:r>
                <a:rPr lang="en-US" altLang="zh-CN" sz="2800" b="1" baseline="-2500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1</a:t>
              </a:r>
              <a:endParaRPr lang="en-US" altLang="zh-CN" sz="2800" b="1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43" name="Text Box 10"/>
            <p:cNvSpPr txBox="1"/>
            <p:nvPr>
              <p:custDataLst>
                <p:tags r:id="rId16"/>
              </p:custDataLst>
            </p:nvPr>
          </p:nvSpPr>
          <p:spPr>
            <a:xfrm>
              <a:off x="543" y="849"/>
              <a:ext cx="446" cy="44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noAutofit/>
            </a:bodyPr>
            <a:lstStyle/>
            <a:p>
              <a:r>
                <a:rPr lang="en-US" altLang="zh-CN" sz="2800" b="1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R</a:t>
              </a:r>
              <a:r>
                <a:rPr lang="en-US" altLang="zh-CN" sz="2800" b="1" baseline="-2500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2</a:t>
              </a:r>
              <a:endParaRPr lang="en-US" altLang="zh-CN" sz="2800" b="1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45" name="Text Box 12"/>
          <p:cNvSpPr txBox="1"/>
          <p:nvPr>
            <p:custDataLst>
              <p:tags r:id="rId17"/>
            </p:custDataLst>
          </p:nvPr>
        </p:nvSpPr>
        <p:spPr>
          <a:xfrm>
            <a:off x="103505" y="5631815"/>
            <a:ext cx="12087860" cy="596265"/>
          </a:xfrm>
          <a:prstGeom prst="rect">
            <a:avLst/>
          </a:prstGeom>
          <a:noFill/>
          <a:ln w="28575">
            <a:solidFill>
              <a:schemeClr val="bg1"/>
            </a:solidFill>
          </a:ln>
        </p:spPr>
        <p:txBody>
          <a:bodyPr wrap="square">
            <a:noAutofit/>
          </a:bodyPr>
          <a:lstStyle/>
          <a:p>
            <a:r>
              <a:rPr lang="zh-CN" altLang="en-US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无论</a:t>
            </a:r>
            <a:r>
              <a:rPr lang="en-US" altLang="zh-CN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R-</a:t>
            </a:r>
            <a:r>
              <a:rPr lang="zh-CN" altLang="en-US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的碳链有多长，</a:t>
            </a:r>
            <a:r>
              <a:rPr lang="zh-CN" altLang="en-US" sz="2800" b="1">
                <a:solidFill>
                  <a:srgbClr val="FF0000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只要苯环所连接</a:t>
            </a:r>
            <a:r>
              <a:rPr lang="en-US" altLang="zh-CN" sz="2800" b="1">
                <a:solidFill>
                  <a:srgbClr val="FF0000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en-US" sz="2800" b="1">
                <a:solidFill>
                  <a:srgbClr val="FF0000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上有</a:t>
            </a:r>
            <a:r>
              <a:rPr lang="en-US" altLang="zh-CN" sz="2800" b="1">
                <a:solidFill>
                  <a:srgbClr val="FF0000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</a:t>
            </a:r>
            <a:r>
              <a:rPr lang="zh-CN" altLang="en-US" sz="2800" b="1">
                <a:solidFill>
                  <a:schemeClr val="tx1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且烷基均被氧化为</a:t>
            </a:r>
            <a:r>
              <a:rPr lang="en-US" altLang="zh-CN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-</a:t>
            </a:r>
            <a:r>
              <a:rPr lang="en-US" altLang="zh-CN" sz="2800" b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COOH</a:t>
            </a:r>
            <a:r>
              <a:rPr lang="zh-CN" altLang="en-US" sz="2800" b="1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。</a:t>
            </a:r>
            <a:endParaRPr lang="zh-CN" altLang="en-US" sz="2800" b="1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45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 Box 22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579245" y="354965"/>
            <a:ext cx="7650480" cy="6076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just">
              <a:lnSpc>
                <a:spcPct val="120000"/>
              </a:lnSpc>
              <a:defRPr sz="2600" b="1">
                <a:solidFill>
                  <a:srgbClr val="FF0000"/>
                </a:solidFill>
              </a:defRPr>
            </a:lvl1pPr>
          </a:lstStyle>
          <a:p>
            <a:r>
              <a:rPr lang="zh-CN" altLang="en-US" sz="2800" b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rPr>
              <a:t>根据所学内容，判断下列反应的生成物是什么</a:t>
            </a:r>
            <a:r>
              <a:rPr lang="zh-CN" altLang="en-US" sz="2800">
                <a:solidFill>
                  <a:schemeClr val="tx1"/>
                </a:solidFill>
                <a:cs typeface="+mn-ea"/>
                <a:sym typeface="+mn-lt"/>
              </a:rPr>
              <a:t>？</a:t>
            </a:r>
            <a:endParaRPr lang="zh-CN" altLang="en-US" sz="2800">
              <a:solidFill>
                <a:schemeClr val="tx1"/>
              </a:solidFill>
              <a:cs typeface="+mn-ea"/>
              <a:sym typeface="+mn-lt"/>
            </a:endParaRPr>
          </a:p>
        </p:txBody>
      </p:sp>
      <p:grpSp>
        <p:nvGrpSpPr>
          <p:cNvPr id="25" name="组合 24"/>
          <p:cNvGrpSpPr/>
          <p:nvPr>
            <p:custDataLst>
              <p:tags r:id="rId2"/>
            </p:custDataLst>
          </p:nvPr>
        </p:nvGrpSpPr>
        <p:grpSpPr>
          <a:xfrm>
            <a:off x="200825" y="1421750"/>
            <a:ext cx="5077842" cy="3785766"/>
            <a:chOff x="-1150474" y="2096318"/>
            <a:chExt cx="5077842" cy="3785766"/>
          </a:xfrm>
        </p:grpSpPr>
        <p:sp>
          <p:nvSpPr>
            <p:cNvPr id="26" name="文本框 25"/>
            <p:cNvSpPr txBox="1"/>
            <p:nvPr>
              <p:custDataLst>
                <p:tags r:id="rId3"/>
              </p:custDataLst>
            </p:nvPr>
          </p:nvSpPr>
          <p:spPr>
            <a:xfrm>
              <a:off x="1227438" y="2096318"/>
              <a:ext cx="843501" cy="564257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2800" b="1">
                  <a:cs typeface="+mn-ea"/>
                  <a:sym typeface="+mn-lt"/>
                </a:rPr>
                <a:t>CH</a:t>
              </a:r>
              <a:r>
                <a:rPr lang="en-US" altLang="zh-CN" sz="2800" b="1" baseline="-25000">
                  <a:cs typeface="+mn-ea"/>
                  <a:sym typeface="+mn-lt"/>
                </a:rPr>
                <a:t>3</a:t>
              </a:r>
              <a:endParaRPr lang="zh-CN" altLang="en-US" sz="2800" b="1" baseline="-25000">
                <a:cs typeface="+mn-ea"/>
                <a:sym typeface="+mn-lt"/>
              </a:endParaRPr>
            </a:p>
          </p:txBody>
        </p:sp>
        <p:grpSp>
          <p:nvGrpSpPr>
            <p:cNvPr id="27" name="组合 26"/>
            <p:cNvGrpSpPr/>
            <p:nvPr>
              <p:custDataLst>
                <p:tags r:id="rId4"/>
              </p:custDataLst>
            </p:nvPr>
          </p:nvGrpSpPr>
          <p:grpSpPr>
            <a:xfrm>
              <a:off x="834406" y="2912632"/>
              <a:ext cx="1236533" cy="1434379"/>
              <a:chOff x="4751680" y="3429000"/>
              <a:chExt cx="2688638" cy="3118822"/>
            </a:xfrm>
          </p:grpSpPr>
          <p:cxnSp>
            <p:nvCxnSpPr>
              <p:cNvPr id="29" name="直接连接符 28"/>
              <p:cNvCxnSpPr/>
              <p:nvPr>
                <p:custDataLst>
                  <p:tags r:id="rId5"/>
                </p:custDataLst>
              </p:nvPr>
            </p:nvCxnSpPr>
            <p:spPr>
              <a:xfrm flipH="1" flipV="1">
                <a:off x="6038026" y="3696152"/>
                <a:ext cx="1210516" cy="811156"/>
              </a:xfrm>
              <a:prstGeom prst="line">
                <a:avLst/>
              </a:prstGeom>
              <a:ln w="57150" cap="rnd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0" name="六边形 29"/>
              <p:cNvSpPr/>
              <p:nvPr>
                <p:custDataLst>
                  <p:tags r:id="rId6"/>
                </p:custDataLst>
              </p:nvPr>
            </p:nvSpPr>
            <p:spPr>
              <a:xfrm rot="5400000">
                <a:off x="4536588" y="3644092"/>
                <a:ext cx="3118822" cy="2688638"/>
              </a:xfrm>
              <a:prstGeom prst="hexagon">
                <a:avLst>
                  <a:gd name="adj" fmla="val 33253"/>
                  <a:gd name="vf" fmla="val 115470"/>
                </a:avLst>
              </a:prstGeom>
              <a:noFill/>
              <a:ln w="571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zh-CN" altLang="en-US" sz="2800">
                  <a:cs typeface="+mn-ea"/>
                  <a:sym typeface="+mn-lt"/>
                </a:endParaRPr>
              </a:p>
            </p:txBody>
          </p:sp>
          <p:cxnSp>
            <p:nvCxnSpPr>
              <p:cNvPr id="31" name="直接连接符 30"/>
              <p:cNvCxnSpPr/>
              <p:nvPr>
                <p:custDataLst>
                  <p:tags r:id="rId7"/>
                </p:custDataLst>
              </p:nvPr>
            </p:nvCxnSpPr>
            <p:spPr>
              <a:xfrm flipV="1">
                <a:off x="6039046" y="5461356"/>
                <a:ext cx="1201307" cy="771287"/>
              </a:xfrm>
              <a:prstGeom prst="line">
                <a:avLst/>
              </a:prstGeom>
              <a:ln w="57150" cap="rnd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直接连接符 31"/>
              <p:cNvCxnSpPr/>
              <p:nvPr>
                <p:custDataLst>
                  <p:tags r:id="rId8"/>
                </p:custDataLst>
              </p:nvPr>
            </p:nvCxnSpPr>
            <p:spPr>
              <a:xfrm flipH="1" flipV="1">
                <a:off x="5049553" y="4381907"/>
                <a:ext cx="0" cy="1213006"/>
              </a:xfrm>
              <a:prstGeom prst="line">
                <a:avLst/>
              </a:prstGeom>
              <a:ln w="57150" cap="rnd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28" name="直接连接符 27"/>
            <p:cNvCxnSpPr/>
            <p:nvPr>
              <p:custDataLst>
                <p:tags r:id="rId9"/>
              </p:custDataLst>
            </p:nvPr>
          </p:nvCxnSpPr>
          <p:spPr>
            <a:xfrm flipH="1">
              <a:off x="1452674" y="2565400"/>
              <a:ext cx="0" cy="347232"/>
            </a:xfrm>
            <a:prstGeom prst="line">
              <a:avLst/>
            </a:prstGeom>
            <a:ln w="57150" cap="rnd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>
              <p:custDataLst>
                <p:tags r:id="rId10"/>
              </p:custDataLst>
            </p:nvPr>
          </p:nvCxnSpPr>
          <p:spPr>
            <a:xfrm rot="5400000" flipH="1">
              <a:off x="2244555" y="3150849"/>
              <a:ext cx="0" cy="347232"/>
            </a:xfrm>
            <a:prstGeom prst="line">
              <a:avLst/>
            </a:prstGeom>
            <a:ln w="57150" cap="rnd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/>
            <p:nvPr>
              <p:custDataLst>
                <p:tags r:id="rId11"/>
              </p:custDataLst>
            </p:nvPr>
          </p:nvCxnSpPr>
          <p:spPr>
            <a:xfrm rot="5400000" flipH="1">
              <a:off x="660791" y="3755478"/>
              <a:ext cx="0" cy="347232"/>
            </a:xfrm>
            <a:prstGeom prst="line">
              <a:avLst/>
            </a:prstGeom>
            <a:ln w="57150" cap="rnd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5" name="文本框 34"/>
            <p:cNvSpPr txBox="1"/>
            <p:nvPr>
              <p:custDataLst>
                <p:tags r:id="rId12"/>
              </p:custDataLst>
            </p:nvPr>
          </p:nvSpPr>
          <p:spPr>
            <a:xfrm>
              <a:off x="2380742" y="3062855"/>
              <a:ext cx="444352" cy="564257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2800" b="1">
                  <a:cs typeface="+mn-ea"/>
                  <a:sym typeface="+mn-lt"/>
                </a:rPr>
                <a:t>C</a:t>
              </a:r>
              <a:endParaRPr lang="zh-CN" altLang="en-US" sz="2800" b="1" baseline="-25000">
                <a:cs typeface="+mn-ea"/>
                <a:sym typeface="+mn-lt"/>
              </a:endParaRPr>
            </a:p>
          </p:txBody>
        </p:sp>
        <p:sp>
          <p:nvSpPr>
            <p:cNvPr id="36" name="文本框 35"/>
            <p:cNvSpPr txBox="1"/>
            <p:nvPr>
              <p:custDataLst>
                <p:tags r:id="rId13"/>
              </p:custDataLst>
            </p:nvPr>
          </p:nvSpPr>
          <p:spPr>
            <a:xfrm>
              <a:off x="2352167" y="2334899"/>
              <a:ext cx="843501" cy="564257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2800" b="1">
                  <a:cs typeface="+mn-ea"/>
                  <a:sym typeface="+mn-lt"/>
                </a:rPr>
                <a:t>CH</a:t>
              </a:r>
              <a:r>
                <a:rPr lang="en-US" altLang="zh-CN" sz="2800" b="1" baseline="-25000">
                  <a:cs typeface="+mn-ea"/>
                  <a:sym typeface="+mn-lt"/>
                </a:rPr>
                <a:t>3</a:t>
              </a:r>
              <a:endParaRPr lang="zh-CN" altLang="en-US" sz="2800" b="1" baseline="-25000">
                <a:cs typeface="+mn-ea"/>
                <a:sym typeface="+mn-lt"/>
              </a:endParaRPr>
            </a:p>
          </p:txBody>
        </p:sp>
        <p:cxnSp>
          <p:nvCxnSpPr>
            <p:cNvPr id="37" name="直接连接符 36"/>
            <p:cNvCxnSpPr/>
            <p:nvPr>
              <p:custDataLst>
                <p:tags r:id="rId14"/>
              </p:custDataLst>
            </p:nvPr>
          </p:nvCxnSpPr>
          <p:spPr>
            <a:xfrm flipH="1">
              <a:off x="2577403" y="2803981"/>
              <a:ext cx="0" cy="347232"/>
            </a:xfrm>
            <a:prstGeom prst="line">
              <a:avLst/>
            </a:prstGeom>
            <a:ln w="57150" cap="rnd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/>
            <p:cNvCxnSpPr/>
            <p:nvPr>
              <p:custDataLst>
                <p:tags r:id="rId15"/>
              </p:custDataLst>
            </p:nvPr>
          </p:nvCxnSpPr>
          <p:spPr>
            <a:xfrm flipH="1">
              <a:off x="2577403" y="3500102"/>
              <a:ext cx="0" cy="347232"/>
            </a:xfrm>
            <a:prstGeom prst="line">
              <a:avLst/>
            </a:prstGeom>
            <a:ln w="57150" cap="rnd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2" name="文本框 51"/>
            <p:cNvSpPr txBox="1"/>
            <p:nvPr>
              <p:custDataLst>
                <p:tags r:id="rId16"/>
              </p:custDataLst>
            </p:nvPr>
          </p:nvSpPr>
          <p:spPr>
            <a:xfrm>
              <a:off x="2352167" y="3776224"/>
              <a:ext cx="843501" cy="564257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2800" b="1">
                  <a:cs typeface="+mn-ea"/>
                  <a:sym typeface="+mn-lt"/>
                </a:rPr>
                <a:t>CH</a:t>
              </a:r>
              <a:r>
                <a:rPr lang="en-US" altLang="zh-CN" sz="2800" b="1" baseline="-25000">
                  <a:cs typeface="+mn-ea"/>
                  <a:sym typeface="+mn-lt"/>
                </a:rPr>
                <a:t>3</a:t>
              </a:r>
              <a:endParaRPr lang="zh-CN" altLang="en-US" sz="2800" b="1" baseline="-25000">
                <a:cs typeface="+mn-ea"/>
                <a:sym typeface="+mn-lt"/>
              </a:endParaRPr>
            </a:p>
          </p:txBody>
        </p:sp>
        <p:cxnSp>
          <p:nvCxnSpPr>
            <p:cNvPr id="53" name="直接连接符 52"/>
            <p:cNvCxnSpPr/>
            <p:nvPr>
              <p:custDataLst>
                <p:tags r:id="rId17"/>
              </p:custDataLst>
            </p:nvPr>
          </p:nvCxnSpPr>
          <p:spPr>
            <a:xfrm rot="5400000" flipH="1">
              <a:off x="2947533" y="3150849"/>
              <a:ext cx="0" cy="347232"/>
            </a:xfrm>
            <a:prstGeom prst="line">
              <a:avLst/>
            </a:prstGeom>
            <a:ln w="57150" cap="rnd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4" name="文本框 53"/>
            <p:cNvSpPr txBox="1"/>
            <p:nvPr>
              <p:custDataLst>
                <p:tags r:id="rId18"/>
              </p:custDataLst>
            </p:nvPr>
          </p:nvSpPr>
          <p:spPr>
            <a:xfrm>
              <a:off x="3083867" y="3035498"/>
              <a:ext cx="843501" cy="564257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2800" b="1">
                  <a:cs typeface="+mn-ea"/>
                  <a:sym typeface="+mn-lt"/>
                </a:rPr>
                <a:t>CH</a:t>
              </a:r>
              <a:r>
                <a:rPr lang="en-US" altLang="zh-CN" sz="2800" b="1" baseline="-25000">
                  <a:cs typeface="+mn-ea"/>
                  <a:sym typeface="+mn-lt"/>
                </a:rPr>
                <a:t>3</a:t>
              </a:r>
              <a:endParaRPr lang="zh-CN" altLang="en-US" sz="2800" b="1" baseline="-25000">
                <a:cs typeface="+mn-ea"/>
                <a:sym typeface="+mn-lt"/>
              </a:endParaRPr>
            </a:p>
          </p:txBody>
        </p:sp>
        <p:cxnSp>
          <p:nvCxnSpPr>
            <p:cNvPr id="55" name="直接连接符 54"/>
            <p:cNvCxnSpPr/>
            <p:nvPr>
              <p:custDataLst>
                <p:tags r:id="rId19"/>
              </p:custDataLst>
            </p:nvPr>
          </p:nvCxnSpPr>
          <p:spPr>
            <a:xfrm flipH="1">
              <a:off x="1452674" y="4347011"/>
              <a:ext cx="0" cy="347232"/>
            </a:xfrm>
            <a:prstGeom prst="line">
              <a:avLst/>
            </a:prstGeom>
            <a:ln w="57150" cap="rnd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6" name="文本框 55"/>
            <p:cNvSpPr txBox="1"/>
            <p:nvPr>
              <p:custDataLst>
                <p:tags r:id="rId20"/>
              </p:custDataLst>
            </p:nvPr>
          </p:nvSpPr>
          <p:spPr>
            <a:xfrm>
              <a:off x="-166360" y="3667483"/>
              <a:ext cx="723275" cy="564257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2800" b="1">
                  <a:cs typeface="+mn-ea"/>
                  <a:sym typeface="+mn-lt"/>
                </a:rPr>
                <a:t>CH</a:t>
              </a:r>
              <a:endParaRPr lang="zh-CN" altLang="en-US" sz="2800" b="1" baseline="-25000">
                <a:cs typeface="+mn-ea"/>
                <a:sym typeface="+mn-lt"/>
              </a:endParaRPr>
            </a:p>
          </p:txBody>
        </p:sp>
        <p:sp>
          <p:nvSpPr>
            <p:cNvPr id="57" name="文本框 56"/>
            <p:cNvSpPr txBox="1"/>
            <p:nvPr>
              <p:custDataLst>
                <p:tags r:id="rId21"/>
              </p:custDataLst>
            </p:nvPr>
          </p:nvSpPr>
          <p:spPr>
            <a:xfrm>
              <a:off x="-167902" y="2936499"/>
              <a:ext cx="843501" cy="564257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2800" b="1">
                  <a:cs typeface="+mn-ea"/>
                  <a:sym typeface="+mn-lt"/>
                </a:rPr>
                <a:t>CH</a:t>
              </a:r>
              <a:r>
                <a:rPr lang="en-US" altLang="zh-CN" sz="2800" b="1" baseline="-25000">
                  <a:cs typeface="+mn-ea"/>
                  <a:sym typeface="+mn-lt"/>
                </a:rPr>
                <a:t>3</a:t>
              </a:r>
              <a:endParaRPr lang="zh-CN" altLang="en-US" sz="2800" b="1" baseline="-25000">
                <a:cs typeface="+mn-ea"/>
                <a:sym typeface="+mn-lt"/>
              </a:endParaRPr>
            </a:p>
          </p:txBody>
        </p:sp>
        <p:cxnSp>
          <p:nvCxnSpPr>
            <p:cNvPr id="58" name="直接连接符 57"/>
            <p:cNvCxnSpPr/>
            <p:nvPr>
              <p:custDataLst>
                <p:tags r:id="rId22"/>
              </p:custDataLst>
            </p:nvPr>
          </p:nvCxnSpPr>
          <p:spPr>
            <a:xfrm flipH="1">
              <a:off x="57334" y="3405581"/>
              <a:ext cx="0" cy="347232"/>
            </a:xfrm>
            <a:prstGeom prst="line">
              <a:avLst/>
            </a:prstGeom>
            <a:ln w="57150" cap="rnd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直接连接符 58"/>
            <p:cNvCxnSpPr/>
            <p:nvPr>
              <p:custDataLst>
                <p:tags r:id="rId23"/>
              </p:custDataLst>
            </p:nvPr>
          </p:nvCxnSpPr>
          <p:spPr>
            <a:xfrm rot="5400000" flipH="1">
              <a:off x="-306973" y="3755478"/>
              <a:ext cx="0" cy="347232"/>
            </a:xfrm>
            <a:prstGeom prst="line">
              <a:avLst/>
            </a:prstGeom>
            <a:ln w="57150" cap="rnd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0" name="文本框 59"/>
            <p:cNvSpPr txBox="1"/>
            <p:nvPr>
              <p:custDataLst>
                <p:tags r:id="rId24"/>
              </p:custDataLst>
            </p:nvPr>
          </p:nvSpPr>
          <p:spPr>
            <a:xfrm>
              <a:off x="-1150474" y="3667483"/>
              <a:ext cx="843501" cy="564257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2800" b="1">
                  <a:cs typeface="+mn-ea"/>
                  <a:sym typeface="+mn-lt"/>
                </a:rPr>
                <a:t>CH</a:t>
              </a:r>
              <a:r>
                <a:rPr lang="en-US" altLang="zh-CN" sz="2800" b="1" baseline="-25000">
                  <a:cs typeface="+mn-ea"/>
                  <a:sym typeface="+mn-lt"/>
                </a:rPr>
                <a:t>3</a:t>
              </a:r>
              <a:endParaRPr lang="zh-CN" altLang="en-US" sz="2800" b="1" baseline="-25000">
                <a:cs typeface="+mn-ea"/>
                <a:sym typeface="+mn-lt"/>
              </a:endParaRPr>
            </a:p>
          </p:txBody>
        </p:sp>
        <p:sp>
          <p:nvSpPr>
            <p:cNvPr id="61" name="文本框 60"/>
            <p:cNvSpPr txBox="1"/>
            <p:nvPr>
              <p:custDataLst>
                <p:tags r:id="rId25"/>
              </p:custDataLst>
            </p:nvPr>
          </p:nvSpPr>
          <p:spPr>
            <a:xfrm>
              <a:off x="1227438" y="4619030"/>
              <a:ext cx="843501" cy="564257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2800" b="1">
                  <a:cs typeface="+mn-ea"/>
                  <a:sym typeface="+mn-lt"/>
                </a:rPr>
                <a:t>CH</a:t>
              </a:r>
              <a:r>
                <a:rPr lang="en-US" altLang="zh-CN" sz="2800" b="1" baseline="-25000">
                  <a:cs typeface="+mn-ea"/>
                  <a:sym typeface="+mn-lt"/>
                </a:rPr>
                <a:t>2</a:t>
              </a:r>
              <a:endParaRPr lang="zh-CN" altLang="en-US" sz="2800" b="1" baseline="-25000">
                <a:cs typeface="+mn-ea"/>
                <a:sym typeface="+mn-lt"/>
              </a:endParaRPr>
            </a:p>
          </p:txBody>
        </p:sp>
        <p:cxnSp>
          <p:nvCxnSpPr>
            <p:cNvPr id="62" name="直接连接符 61"/>
            <p:cNvCxnSpPr/>
            <p:nvPr>
              <p:custDataLst>
                <p:tags r:id="rId26"/>
              </p:custDataLst>
            </p:nvPr>
          </p:nvCxnSpPr>
          <p:spPr>
            <a:xfrm flipH="1">
              <a:off x="1452674" y="5077469"/>
              <a:ext cx="0" cy="347232"/>
            </a:xfrm>
            <a:prstGeom prst="line">
              <a:avLst/>
            </a:prstGeom>
            <a:ln w="57150" cap="rnd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3" name="文本框 62"/>
            <p:cNvSpPr txBox="1"/>
            <p:nvPr>
              <p:custDataLst>
                <p:tags r:id="rId27"/>
              </p:custDataLst>
            </p:nvPr>
          </p:nvSpPr>
          <p:spPr>
            <a:xfrm>
              <a:off x="1227438" y="5317827"/>
              <a:ext cx="843501" cy="564257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2800" b="1">
                  <a:cs typeface="+mn-ea"/>
                  <a:sym typeface="+mn-lt"/>
                </a:rPr>
                <a:t>CH</a:t>
              </a:r>
              <a:r>
                <a:rPr lang="en-US" altLang="zh-CN" sz="2800" b="1" baseline="-25000">
                  <a:cs typeface="+mn-ea"/>
                  <a:sym typeface="+mn-lt"/>
                </a:rPr>
                <a:t>3</a:t>
              </a:r>
              <a:endParaRPr lang="zh-CN" altLang="en-US" sz="2800" b="1" baseline="-25000">
                <a:cs typeface="+mn-ea"/>
                <a:sym typeface="+mn-lt"/>
              </a:endParaRPr>
            </a:p>
          </p:txBody>
        </p:sp>
      </p:grpSp>
      <p:grpSp>
        <p:nvGrpSpPr>
          <p:cNvPr id="64" name="组合 63"/>
          <p:cNvGrpSpPr/>
          <p:nvPr>
            <p:custDataLst>
              <p:tags r:id="rId28"/>
            </p:custDataLst>
          </p:nvPr>
        </p:nvGrpSpPr>
        <p:grpSpPr>
          <a:xfrm>
            <a:off x="5084473" y="2669933"/>
            <a:ext cx="2601150" cy="564257"/>
            <a:chOff x="4514410" y="3063669"/>
            <a:chExt cx="2601150" cy="564257"/>
          </a:xfrm>
        </p:grpSpPr>
        <p:cxnSp>
          <p:nvCxnSpPr>
            <p:cNvPr id="65" name="直接箭头连接符 64"/>
            <p:cNvCxnSpPr/>
            <p:nvPr>
              <p:custDataLst>
                <p:tags r:id="rId29"/>
              </p:custDataLst>
            </p:nvPr>
          </p:nvCxnSpPr>
          <p:spPr>
            <a:xfrm>
              <a:off x="4514410" y="3627926"/>
              <a:ext cx="2601150" cy="0"/>
            </a:xfrm>
            <a:prstGeom prst="straightConnector1">
              <a:avLst/>
            </a:prstGeom>
            <a:ln w="28575" cap="rnd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6" name="文本框 65"/>
            <p:cNvSpPr txBox="1"/>
            <p:nvPr>
              <p:custDataLst>
                <p:tags r:id="rId30"/>
              </p:custDataLst>
            </p:nvPr>
          </p:nvSpPr>
          <p:spPr>
            <a:xfrm>
              <a:off x="4786499" y="3063669"/>
              <a:ext cx="2056973" cy="564257"/>
            </a:xfrm>
            <a:prstGeom prst="rect">
              <a:avLst/>
            </a:prstGeom>
            <a:noFill/>
          </p:spPr>
          <p:txBody>
            <a:bodyPr vert="horz" wrap="none" rtlCol="0" anchor="ctr">
              <a:spAutoFit/>
            </a:bodyPr>
            <a:lstStyle>
              <a:defPPr>
                <a:defRPr lang="zh-CN"/>
              </a:defPPr>
              <a:lvl1pPr marL="457200" indent="-457200" algn="just" defTabSz="457200">
                <a:lnSpc>
                  <a:spcPct val="120000"/>
                </a:lnSpc>
                <a:spcBef>
                  <a:spcPct val="0"/>
                </a:spcBef>
                <a:buFont typeface="Wingdings" panose="05000000000000000000" pitchFamily="2" charset="2"/>
                <a:buChar char="l"/>
                <a:defRPr sz="2800" b="1">
                  <a:cs typeface="+mn-ea"/>
                </a:defRPr>
              </a:lvl1pPr>
            </a:lstStyle>
            <a:p>
              <a:pPr marL="0" indent="0">
                <a:buNone/>
              </a:pPr>
              <a:r>
                <a:rPr lang="en-US" altLang="zh-CN">
                  <a:sym typeface="+mn-lt"/>
                </a:rPr>
                <a:t>(H</a:t>
              </a:r>
              <a:r>
                <a:rPr lang="en-US" altLang="zh-CN" baseline="30000">
                  <a:sym typeface="+mn-lt"/>
                </a:rPr>
                <a:t>+</a:t>
              </a:r>
              <a:r>
                <a:rPr lang="en-US" altLang="zh-CN">
                  <a:sym typeface="+mn-lt"/>
                </a:rPr>
                <a:t>)KMnO</a:t>
              </a:r>
              <a:r>
                <a:rPr lang="en-US" altLang="zh-CN" baseline="-25000">
                  <a:sym typeface="+mn-lt"/>
                </a:rPr>
                <a:t>4</a:t>
              </a:r>
              <a:endParaRPr lang="zh-CN" altLang="en-US" baseline="-25000">
                <a:sym typeface="+mn-lt"/>
              </a:endParaRPr>
            </a:p>
          </p:txBody>
        </p:sp>
      </p:grpSp>
      <p:grpSp>
        <p:nvGrpSpPr>
          <p:cNvPr id="68" name="组合 67"/>
          <p:cNvGrpSpPr/>
          <p:nvPr>
            <p:custDataLst>
              <p:tags r:id="rId31"/>
            </p:custDataLst>
          </p:nvPr>
        </p:nvGrpSpPr>
        <p:grpSpPr>
          <a:xfrm>
            <a:off x="7290350" y="1931916"/>
            <a:ext cx="4639258" cy="3077380"/>
            <a:chOff x="-711890" y="2105907"/>
            <a:chExt cx="4639258" cy="3077380"/>
          </a:xfrm>
        </p:grpSpPr>
        <p:sp>
          <p:nvSpPr>
            <p:cNvPr id="69" name="文本框 68"/>
            <p:cNvSpPr txBox="1"/>
            <p:nvPr>
              <p:custDataLst>
                <p:tags r:id="rId32"/>
              </p:custDataLst>
            </p:nvPr>
          </p:nvSpPr>
          <p:spPr>
            <a:xfrm>
              <a:off x="368068" y="2105907"/>
              <a:ext cx="1281120" cy="564257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2800" b="1">
                  <a:solidFill>
                    <a:srgbClr val="FF0000"/>
                  </a:solidFill>
                  <a:cs typeface="+mn-ea"/>
                  <a:sym typeface="+mn-lt"/>
                </a:rPr>
                <a:t>HOOC</a:t>
              </a:r>
              <a:endParaRPr lang="en-US" altLang="zh-CN" sz="2800" b="1">
                <a:solidFill>
                  <a:srgbClr val="FF0000"/>
                </a:solidFill>
                <a:cs typeface="+mn-ea"/>
                <a:sym typeface="+mn-lt"/>
              </a:endParaRPr>
            </a:p>
          </p:txBody>
        </p:sp>
        <p:grpSp>
          <p:nvGrpSpPr>
            <p:cNvPr id="70" name="组合 69"/>
            <p:cNvGrpSpPr/>
            <p:nvPr>
              <p:custDataLst>
                <p:tags r:id="rId33"/>
              </p:custDataLst>
            </p:nvPr>
          </p:nvGrpSpPr>
          <p:grpSpPr>
            <a:xfrm>
              <a:off x="834406" y="2912632"/>
              <a:ext cx="1236533" cy="1434379"/>
              <a:chOff x="4751680" y="3429000"/>
              <a:chExt cx="2688638" cy="3118822"/>
            </a:xfrm>
          </p:grpSpPr>
          <p:cxnSp>
            <p:nvCxnSpPr>
              <p:cNvPr id="90" name="直接连接符 89"/>
              <p:cNvCxnSpPr/>
              <p:nvPr>
                <p:custDataLst>
                  <p:tags r:id="rId34"/>
                </p:custDataLst>
              </p:nvPr>
            </p:nvCxnSpPr>
            <p:spPr>
              <a:xfrm flipH="1" flipV="1">
                <a:off x="6038026" y="3696152"/>
                <a:ext cx="1210516" cy="811156"/>
              </a:xfrm>
              <a:prstGeom prst="line">
                <a:avLst/>
              </a:prstGeom>
              <a:ln w="57150" cap="rnd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91" name="六边形 90"/>
              <p:cNvSpPr/>
              <p:nvPr>
                <p:custDataLst>
                  <p:tags r:id="rId35"/>
                </p:custDataLst>
              </p:nvPr>
            </p:nvSpPr>
            <p:spPr>
              <a:xfrm rot="5400000">
                <a:off x="4536588" y="3644092"/>
                <a:ext cx="3118822" cy="2688638"/>
              </a:xfrm>
              <a:prstGeom prst="hexagon">
                <a:avLst>
                  <a:gd name="adj" fmla="val 33253"/>
                  <a:gd name="vf" fmla="val 115470"/>
                </a:avLst>
              </a:prstGeom>
              <a:noFill/>
              <a:ln w="571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zh-CN" altLang="en-US" sz="2800">
                  <a:cs typeface="+mn-ea"/>
                  <a:sym typeface="+mn-lt"/>
                </a:endParaRPr>
              </a:p>
            </p:txBody>
          </p:sp>
          <p:cxnSp>
            <p:nvCxnSpPr>
              <p:cNvPr id="92" name="直接连接符 91"/>
              <p:cNvCxnSpPr/>
              <p:nvPr>
                <p:custDataLst>
                  <p:tags r:id="rId36"/>
                </p:custDataLst>
              </p:nvPr>
            </p:nvCxnSpPr>
            <p:spPr>
              <a:xfrm flipV="1">
                <a:off x="6039046" y="5461356"/>
                <a:ext cx="1201307" cy="771287"/>
              </a:xfrm>
              <a:prstGeom prst="line">
                <a:avLst/>
              </a:prstGeom>
              <a:ln w="57150" cap="rnd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3" name="直接连接符 92"/>
              <p:cNvCxnSpPr/>
              <p:nvPr>
                <p:custDataLst>
                  <p:tags r:id="rId37"/>
                </p:custDataLst>
              </p:nvPr>
            </p:nvCxnSpPr>
            <p:spPr>
              <a:xfrm flipH="1" flipV="1">
                <a:off x="5049553" y="4381907"/>
                <a:ext cx="0" cy="1213006"/>
              </a:xfrm>
              <a:prstGeom prst="line">
                <a:avLst/>
              </a:prstGeom>
              <a:ln w="57150" cap="rnd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71" name="直接连接符 70"/>
            <p:cNvCxnSpPr/>
            <p:nvPr>
              <p:custDataLst>
                <p:tags r:id="rId38"/>
              </p:custDataLst>
            </p:nvPr>
          </p:nvCxnSpPr>
          <p:spPr>
            <a:xfrm flipH="1">
              <a:off x="1452674" y="2565400"/>
              <a:ext cx="0" cy="347232"/>
            </a:xfrm>
            <a:prstGeom prst="line">
              <a:avLst/>
            </a:prstGeom>
            <a:ln w="57150" cap="rnd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直接连接符 71"/>
            <p:cNvCxnSpPr/>
            <p:nvPr>
              <p:custDataLst>
                <p:tags r:id="rId39"/>
              </p:custDataLst>
            </p:nvPr>
          </p:nvCxnSpPr>
          <p:spPr>
            <a:xfrm rot="5400000" flipH="1">
              <a:off x="2244555" y="3150849"/>
              <a:ext cx="0" cy="347232"/>
            </a:xfrm>
            <a:prstGeom prst="line">
              <a:avLst/>
            </a:prstGeom>
            <a:ln w="57150" cap="rnd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直接连接符 72"/>
            <p:cNvCxnSpPr/>
            <p:nvPr>
              <p:custDataLst>
                <p:tags r:id="rId40"/>
              </p:custDataLst>
            </p:nvPr>
          </p:nvCxnSpPr>
          <p:spPr>
            <a:xfrm rot="5400000" flipH="1">
              <a:off x="660791" y="3755478"/>
              <a:ext cx="0" cy="347232"/>
            </a:xfrm>
            <a:prstGeom prst="line">
              <a:avLst/>
            </a:prstGeom>
            <a:ln w="57150" cap="rnd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4" name="文本框 73"/>
            <p:cNvSpPr txBox="1"/>
            <p:nvPr>
              <p:custDataLst>
                <p:tags r:id="rId41"/>
              </p:custDataLst>
            </p:nvPr>
          </p:nvSpPr>
          <p:spPr>
            <a:xfrm>
              <a:off x="2380742" y="3062855"/>
              <a:ext cx="444352" cy="564257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2800" b="1">
                  <a:cs typeface="+mn-ea"/>
                  <a:sym typeface="+mn-lt"/>
                </a:rPr>
                <a:t>C</a:t>
              </a:r>
              <a:endParaRPr lang="zh-CN" altLang="en-US" sz="2800" b="1" baseline="-25000">
                <a:cs typeface="+mn-ea"/>
                <a:sym typeface="+mn-lt"/>
              </a:endParaRPr>
            </a:p>
          </p:txBody>
        </p:sp>
        <p:sp>
          <p:nvSpPr>
            <p:cNvPr id="75" name="文本框 74"/>
            <p:cNvSpPr txBox="1"/>
            <p:nvPr>
              <p:custDataLst>
                <p:tags r:id="rId42"/>
              </p:custDataLst>
            </p:nvPr>
          </p:nvSpPr>
          <p:spPr>
            <a:xfrm>
              <a:off x="2352167" y="2334899"/>
              <a:ext cx="843501" cy="564257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2800" b="1">
                  <a:cs typeface="+mn-ea"/>
                  <a:sym typeface="+mn-lt"/>
                </a:rPr>
                <a:t>CH</a:t>
              </a:r>
              <a:r>
                <a:rPr lang="en-US" altLang="zh-CN" sz="2800" b="1" baseline="-25000">
                  <a:cs typeface="+mn-ea"/>
                  <a:sym typeface="+mn-lt"/>
                </a:rPr>
                <a:t>3</a:t>
              </a:r>
              <a:endParaRPr lang="zh-CN" altLang="en-US" sz="2800" b="1" baseline="-25000">
                <a:cs typeface="+mn-ea"/>
                <a:sym typeface="+mn-lt"/>
              </a:endParaRPr>
            </a:p>
          </p:txBody>
        </p:sp>
        <p:cxnSp>
          <p:nvCxnSpPr>
            <p:cNvPr id="76" name="直接连接符 75"/>
            <p:cNvCxnSpPr/>
            <p:nvPr>
              <p:custDataLst>
                <p:tags r:id="rId43"/>
              </p:custDataLst>
            </p:nvPr>
          </p:nvCxnSpPr>
          <p:spPr>
            <a:xfrm flipH="1">
              <a:off x="2577403" y="2803981"/>
              <a:ext cx="0" cy="347232"/>
            </a:xfrm>
            <a:prstGeom prst="line">
              <a:avLst/>
            </a:prstGeom>
            <a:ln w="57150" cap="rnd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直接连接符 76"/>
            <p:cNvCxnSpPr/>
            <p:nvPr>
              <p:custDataLst>
                <p:tags r:id="rId44"/>
              </p:custDataLst>
            </p:nvPr>
          </p:nvCxnSpPr>
          <p:spPr>
            <a:xfrm flipH="1">
              <a:off x="2577403" y="3500102"/>
              <a:ext cx="0" cy="347232"/>
            </a:xfrm>
            <a:prstGeom prst="line">
              <a:avLst/>
            </a:prstGeom>
            <a:ln w="57150" cap="rnd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8" name="文本框 77"/>
            <p:cNvSpPr txBox="1"/>
            <p:nvPr>
              <p:custDataLst>
                <p:tags r:id="rId45"/>
              </p:custDataLst>
            </p:nvPr>
          </p:nvSpPr>
          <p:spPr>
            <a:xfrm>
              <a:off x="2352167" y="3776224"/>
              <a:ext cx="843501" cy="564257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2800" b="1">
                  <a:cs typeface="+mn-ea"/>
                  <a:sym typeface="+mn-lt"/>
                </a:rPr>
                <a:t>CH</a:t>
              </a:r>
              <a:r>
                <a:rPr lang="en-US" altLang="zh-CN" sz="2800" b="1" baseline="-25000">
                  <a:cs typeface="+mn-ea"/>
                  <a:sym typeface="+mn-lt"/>
                </a:rPr>
                <a:t>3</a:t>
              </a:r>
              <a:endParaRPr lang="zh-CN" altLang="en-US" sz="2800" b="1" baseline="-25000">
                <a:cs typeface="+mn-ea"/>
                <a:sym typeface="+mn-lt"/>
              </a:endParaRPr>
            </a:p>
          </p:txBody>
        </p:sp>
        <p:cxnSp>
          <p:nvCxnSpPr>
            <p:cNvPr id="79" name="直接连接符 78"/>
            <p:cNvCxnSpPr/>
            <p:nvPr>
              <p:custDataLst>
                <p:tags r:id="rId46"/>
              </p:custDataLst>
            </p:nvPr>
          </p:nvCxnSpPr>
          <p:spPr>
            <a:xfrm rot="5400000" flipH="1">
              <a:off x="2947533" y="3150849"/>
              <a:ext cx="0" cy="347232"/>
            </a:xfrm>
            <a:prstGeom prst="line">
              <a:avLst/>
            </a:prstGeom>
            <a:ln w="57150" cap="rnd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0" name="文本框 79"/>
            <p:cNvSpPr txBox="1"/>
            <p:nvPr>
              <p:custDataLst>
                <p:tags r:id="rId47"/>
              </p:custDataLst>
            </p:nvPr>
          </p:nvSpPr>
          <p:spPr>
            <a:xfrm>
              <a:off x="3083867" y="3035498"/>
              <a:ext cx="843501" cy="564257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2800" b="1">
                  <a:cs typeface="+mn-ea"/>
                  <a:sym typeface="+mn-lt"/>
                </a:rPr>
                <a:t>CH</a:t>
              </a:r>
              <a:r>
                <a:rPr lang="en-US" altLang="zh-CN" sz="2800" b="1" baseline="-25000">
                  <a:cs typeface="+mn-ea"/>
                  <a:sym typeface="+mn-lt"/>
                </a:rPr>
                <a:t>3</a:t>
              </a:r>
              <a:endParaRPr lang="zh-CN" altLang="en-US" sz="2800" b="1" baseline="-25000">
                <a:cs typeface="+mn-ea"/>
                <a:sym typeface="+mn-lt"/>
              </a:endParaRPr>
            </a:p>
          </p:txBody>
        </p:sp>
        <p:cxnSp>
          <p:nvCxnSpPr>
            <p:cNvPr id="81" name="直接连接符 80"/>
            <p:cNvCxnSpPr/>
            <p:nvPr>
              <p:custDataLst>
                <p:tags r:id="rId48"/>
              </p:custDataLst>
            </p:nvPr>
          </p:nvCxnSpPr>
          <p:spPr>
            <a:xfrm flipH="1">
              <a:off x="1452674" y="4347011"/>
              <a:ext cx="0" cy="347232"/>
            </a:xfrm>
            <a:prstGeom prst="line">
              <a:avLst/>
            </a:prstGeom>
            <a:ln w="57150" cap="rnd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2" name="文本框 81"/>
            <p:cNvSpPr txBox="1"/>
            <p:nvPr>
              <p:custDataLst>
                <p:tags r:id="rId49"/>
              </p:custDataLst>
            </p:nvPr>
          </p:nvSpPr>
          <p:spPr>
            <a:xfrm>
              <a:off x="-711890" y="3667483"/>
              <a:ext cx="1281120" cy="564257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2800" b="1">
                  <a:solidFill>
                    <a:srgbClr val="FF0000"/>
                  </a:solidFill>
                  <a:cs typeface="+mn-ea"/>
                  <a:sym typeface="+mn-lt"/>
                </a:rPr>
                <a:t>HOOC</a:t>
              </a:r>
              <a:endParaRPr lang="en-US" altLang="zh-CN" sz="2800" b="1">
                <a:solidFill>
                  <a:srgbClr val="FF0000"/>
                </a:solidFill>
                <a:cs typeface="+mn-ea"/>
                <a:sym typeface="+mn-lt"/>
              </a:endParaRPr>
            </a:p>
          </p:txBody>
        </p:sp>
        <p:sp>
          <p:nvSpPr>
            <p:cNvPr id="87" name="文本框 86"/>
            <p:cNvSpPr txBox="1"/>
            <p:nvPr>
              <p:custDataLst>
                <p:tags r:id="rId50"/>
              </p:custDataLst>
            </p:nvPr>
          </p:nvSpPr>
          <p:spPr>
            <a:xfrm>
              <a:off x="1227438" y="4619030"/>
              <a:ext cx="1281120" cy="564257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2800" b="1">
                  <a:solidFill>
                    <a:srgbClr val="FF0000"/>
                  </a:solidFill>
                  <a:cs typeface="+mn-ea"/>
                  <a:sym typeface="+mn-lt"/>
                </a:rPr>
                <a:t>COOH</a:t>
              </a:r>
              <a:endParaRPr lang="en-US" altLang="zh-CN" sz="2800" b="1">
                <a:solidFill>
                  <a:srgbClr val="FF0000"/>
                </a:solidFill>
                <a:cs typeface="+mn-ea"/>
                <a:sym typeface="+mn-lt"/>
              </a:endParaRPr>
            </a:p>
          </p:txBody>
        </p:sp>
      </p:grpSp>
      <p:sp>
        <p:nvSpPr>
          <p:cNvPr id="4" name="TextBox 49"/>
          <p:cNvSpPr txBox="1">
            <a:spLocks noChangeArrowheads="1"/>
          </p:cNvSpPr>
          <p:nvPr>
            <p:custDataLst>
              <p:tags r:id="rId51"/>
            </p:custDataLst>
          </p:nvPr>
        </p:nvSpPr>
        <p:spPr bwMode="auto">
          <a:xfrm>
            <a:off x="109220" y="290195"/>
            <a:ext cx="4438015" cy="737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sz="2800" b="1" smtClean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【思考】</a:t>
            </a:r>
            <a:endParaRPr lang="zh-CN" altLang="en-US" sz="2800" b="1" smtClean="0">
              <a:solidFill>
                <a:schemeClr val="tx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文本框 25"/>
          <p:cNvSpPr txBox="1"/>
          <p:nvPr>
            <p:custDataLst>
              <p:tags r:id="rId1"/>
            </p:custDataLst>
          </p:nvPr>
        </p:nvSpPr>
        <p:spPr>
          <a:xfrm>
            <a:off x="346602" y="499787"/>
            <a:ext cx="11522075" cy="21165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57200" algn="just">
              <a:lnSpc>
                <a:spcPct val="120000"/>
              </a:lnSpc>
            </a:pPr>
            <a:r>
              <a:rPr lang="zh-CN" altLang="en-US" sz="2800" b="1">
                <a:cs typeface="+mn-ea"/>
                <a:sym typeface="+mn-lt"/>
              </a:rPr>
              <a:t>甲苯分子中含有苯环和甲基，因此其化学性质与苯和甲烷有相似之处。同时，</a:t>
            </a:r>
            <a:r>
              <a:rPr lang="zh-CN" altLang="en-US" sz="2800" b="1">
                <a:solidFill>
                  <a:srgbClr val="FF0000"/>
                </a:solidFill>
                <a:cs typeface="+mn-ea"/>
                <a:sym typeface="+mn-lt"/>
              </a:rPr>
              <a:t>由于甲基与苯环之间存在相互作用，甲基使苯环上与甲基处于邻、对位的氢原子活化而易被取代，</a:t>
            </a:r>
            <a:r>
              <a:rPr lang="zh-CN" altLang="en-US" sz="2800" b="1">
                <a:cs typeface="+mn-ea"/>
                <a:sym typeface="+mn-lt"/>
              </a:rPr>
              <a:t>而</a:t>
            </a:r>
            <a:r>
              <a:rPr lang="zh-CN" altLang="en-US" sz="2800" b="1">
                <a:solidFill>
                  <a:schemeClr val="tx2"/>
                </a:solidFill>
                <a:cs typeface="+mn-ea"/>
                <a:sym typeface="+mn-lt"/>
              </a:rPr>
              <a:t>苯环也使甲基活化</a:t>
            </a:r>
            <a:r>
              <a:rPr lang="zh-CN" altLang="en-US" sz="2800" b="1">
                <a:cs typeface="+mn-ea"/>
                <a:sym typeface="+mn-lt"/>
              </a:rPr>
              <a:t>，因此甲苯的化学性质又有不同于苯和甲烷之处</a:t>
            </a:r>
            <a:endParaRPr lang="zh-CN" altLang="en-US" sz="2800" b="1">
              <a:cs typeface="+mn-ea"/>
              <a:sym typeface="+mn-lt"/>
            </a:endParaRPr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4090670" y="2616200"/>
            <a:ext cx="3576320" cy="390652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/>
          <p:cNvSpPr txBox="1"/>
          <p:nvPr>
            <p:custDataLst>
              <p:tags r:id="rId1"/>
            </p:custDataLst>
          </p:nvPr>
        </p:nvSpPr>
        <p:spPr>
          <a:xfrm>
            <a:off x="781072" y="87562"/>
            <a:ext cx="9685701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rgbClr val="7D4178"/>
                </a:solidFill>
                <a:latin typeface="微软雅黑" panose="020B0503020204020204" charset="-122"/>
                <a:ea typeface="微软雅黑" panose="020B0503020204020204" charset="-122"/>
              </a:rPr>
              <a:t>三、</a:t>
            </a:r>
            <a:r>
              <a:rPr lang="zh-CN" altLang="en-US" sz="3200" b="1">
                <a:solidFill>
                  <a:srgbClr val="7D4178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苯的同系物性质</a:t>
            </a:r>
            <a:endParaRPr lang="zh-CN" altLang="en-US" sz="3200" b="1">
              <a:solidFill>
                <a:srgbClr val="7D4178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3" name="矩形 2"/>
          <p:cNvSpPr/>
          <p:nvPr>
            <p:custDataLst>
              <p:tags r:id="rId2"/>
            </p:custDataLst>
          </p:nvPr>
        </p:nvSpPr>
        <p:spPr>
          <a:xfrm>
            <a:off x="339710" y="782321"/>
            <a:ext cx="6021213" cy="544312"/>
          </a:xfrm>
          <a:prstGeom prst="rect">
            <a:avLst/>
          </a:prstGeom>
          <a:noFill/>
        </p:spPr>
        <p:txBody>
          <a:bodyPr lIns="0" tIns="0" rIns="0" bIns="0">
            <a:noAutofit/>
          </a:bodyPr>
          <a:lstStyle/>
          <a:p>
            <a:pPr>
              <a:spcAft>
                <a:spcPts val="1360"/>
              </a:spcAft>
            </a:pP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2. </a:t>
            </a: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化学性质</a:t>
            </a:r>
            <a:endParaRPr lang="zh-CN" altLang="en-US" sz="32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4" name="文本框 13"/>
          <p:cNvSpPr txBox="1"/>
          <p:nvPr>
            <p:custDataLst>
              <p:tags r:id="rId3"/>
            </p:custDataLst>
          </p:nvPr>
        </p:nvSpPr>
        <p:spPr>
          <a:xfrm>
            <a:off x="695960" y="1437640"/>
            <a:ext cx="2000250" cy="471170"/>
          </a:xfrm>
          <a:prstGeom prst="rect">
            <a:avLst/>
          </a:prstGeom>
          <a:solidFill>
            <a:srgbClr val="F7FD9D"/>
          </a:solidFill>
          <a:ln w="9525">
            <a:noFill/>
          </a:ln>
        </p:spPr>
        <p:txBody>
          <a:bodyPr wrap="square">
            <a:noAutofit/>
          </a:bodyPr>
          <a:lstStyle/>
          <a:p>
            <a:pPr indent="0" fontAlgn="auto"/>
            <a:r>
              <a:rPr lang="zh-CN" sz="2800" b="1">
                <a:latin typeface="黑体" panose="02010609060101010101" pitchFamily="49" charset="-122"/>
                <a:ea typeface="黑体" panose="02010609060101010101" pitchFamily="49" charset="-122"/>
              </a:rPr>
              <a:t>②取代反应</a:t>
            </a:r>
            <a:endParaRPr lang="zh-CN" altLang="en-US" sz="28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4"/>
            </p:custDataLst>
          </p:nvPr>
        </p:nvSpPr>
        <p:spPr>
          <a:xfrm>
            <a:off x="6703695" y="5542915"/>
            <a:ext cx="27686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Clr>
                <a:srgbClr val="7030A0"/>
              </a:buClr>
            </a:pPr>
            <a:r>
              <a:rPr lang="en-US" altLang="zh-CN" sz="2400" b="1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2,4,6-</a:t>
            </a:r>
            <a:r>
              <a:rPr lang="zh-CN" altLang="en-US" sz="2400" b="1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三硝基甲苯</a:t>
            </a:r>
            <a:endParaRPr lang="zh-CN" altLang="en-US" sz="2400" b="1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0724" name="Text Box 4"/>
          <p:cNvSpPr txBox="1"/>
          <p:nvPr>
            <p:custDataLst>
              <p:tags r:id="rId5"/>
            </p:custDataLst>
          </p:nvPr>
        </p:nvSpPr>
        <p:spPr>
          <a:xfrm>
            <a:off x="339725" y="4906010"/>
            <a:ext cx="3078480" cy="840105"/>
          </a:xfrm>
          <a:prstGeom prst="rect">
            <a:avLst/>
          </a:prstGeom>
          <a:noFill/>
          <a:ln w="28575" cap="flat" cmpd="sng">
            <a:solidFill>
              <a:srgbClr val="00B0F0"/>
            </a:solidFill>
            <a:prstDash val="dashDot"/>
            <a:miter/>
            <a:headEnd type="none" w="med" len="med"/>
            <a:tailEnd type="none" w="med" len="med"/>
          </a:ln>
        </p:spPr>
        <p:txBody>
          <a:bodyPr wrap="square">
            <a:no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—CH</a:t>
            </a:r>
            <a:r>
              <a:rPr lang="en-US" altLang="zh-CN" sz="2400" b="1" baseline="-25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en-US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对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苯环</a:t>
            </a:r>
            <a:r>
              <a:rPr lang="zh-CN" altLang="en-US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的影响使取代反应更易进行。</a:t>
            </a:r>
            <a:endParaRPr lang="zh-CN" altLang="en-US" sz="2400" b="1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0734" name="Rectangle 14"/>
          <p:cNvSpPr/>
          <p:nvPr>
            <p:custDataLst>
              <p:tags r:id="rId6"/>
            </p:custDataLst>
          </p:nvPr>
        </p:nvSpPr>
        <p:spPr>
          <a:xfrm>
            <a:off x="8866505" y="828675"/>
            <a:ext cx="2941955" cy="1568450"/>
          </a:xfrm>
          <a:prstGeom prst="rect">
            <a:avLst/>
          </a:prstGeom>
          <a:solidFill>
            <a:schemeClr val="bg1"/>
          </a:solidFill>
          <a:ln w="25400" cmpd="sng">
            <a:solidFill>
              <a:srgbClr val="00B0F0"/>
            </a:solidFill>
            <a:prstDash val="dashDot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淡黄色针状晶体，不溶于水。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烈性炸药</a:t>
            </a:r>
            <a:r>
              <a:rPr lang="zh-CN" altLang="en-US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，应用于国防、采矿、筑路、水利建设等。</a:t>
            </a:r>
            <a:endParaRPr lang="zh-CN" altLang="en-US" sz="2400" b="1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pSp>
        <p:nvGrpSpPr>
          <p:cNvPr id="9" name="组合 8"/>
          <p:cNvGrpSpPr/>
          <p:nvPr>
            <p:custDataLst>
              <p:tags r:id="rId7"/>
            </p:custDataLst>
          </p:nvPr>
        </p:nvGrpSpPr>
        <p:grpSpPr>
          <a:xfrm>
            <a:off x="1020445" y="2289175"/>
            <a:ext cx="10182860" cy="3326130"/>
            <a:chOff x="1197" y="3666"/>
            <a:chExt cx="16036" cy="5238"/>
          </a:xfrm>
        </p:grpSpPr>
        <p:grpSp>
          <p:nvGrpSpPr>
            <p:cNvPr id="34" name="组合 33"/>
            <p:cNvGrpSpPr/>
            <p:nvPr>
              <p:custDataLst>
                <p:tags r:id="rId8"/>
              </p:custDataLst>
            </p:nvPr>
          </p:nvGrpSpPr>
          <p:grpSpPr>
            <a:xfrm>
              <a:off x="1197" y="3666"/>
              <a:ext cx="16036" cy="5238"/>
              <a:chOff x="2399978" y="5165929"/>
              <a:chExt cx="10183131" cy="3326218"/>
            </a:xfrm>
          </p:grpSpPr>
          <p:sp>
            <p:nvSpPr>
              <p:cNvPr id="5" name="文本框 4"/>
              <p:cNvSpPr txBox="1"/>
              <p:nvPr>
                <p:custDataLst>
                  <p:tags r:id="rId9"/>
                </p:custDataLst>
              </p:nvPr>
            </p:nvSpPr>
            <p:spPr>
              <a:xfrm>
                <a:off x="3445384" y="6421888"/>
                <a:ext cx="2764236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3200" b="1" smtClean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＋</a:t>
                </a:r>
                <a:r>
                  <a:rPr lang="en-US" altLang="zh-CN" sz="3200" b="1" smtClean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3HO</a:t>
                </a:r>
                <a:r>
                  <a:rPr lang="en-US" altLang="zh-CN" sz="3600" b="1" smtClean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—</a:t>
                </a:r>
                <a:r>
                  <a:rPr lang="en-US" altLang="zh-CN" sz="3200" b="1" smtClean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NO</a:t>
                </a:r>
                <a:r>
                  <a:rPr lang="en-US" altLang="zh-CN" sz="3200" b="1" baseline="-25000" smtClean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endParaRPr lang="zh-CN" altLang="en-US" sz="3200" b="1" baseline="-2500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  <p:grpSp>
            <p:nvGrpSpPr>
              <p:cNvPr id="6" name="组合 5"/>
              <p:cNvGrpSpPr/>
              <p:nvPr>
                <p:custDataLst>
                  <p:tags r:id="rId10"/>
                </p:custDataLst>
              </p:nvPr>
            </p:nvGrpSpPr>
            <p:grpSpPr>
              <a:xfrm>
                <a:off x="2399978" y="5165929"/>
                <a:ext cx="1290429" cy="2227440"/>
                <a:chOff x="3315328" y="6035690"/>
                <a:chExt cx="1290429" cy="2227440"/>
              </a:xfrm>
            </p:grpSpPr>
            <p:sp>
              <p:nvSpPr>
                <p:cNvPr id="7" name="六边形 6"/>
                <p:cNvSpPr/>
                <p:nvPr>
                  <p:custDataLst>
                    <p:tags r:id="rId11"/>
                  </p:custDataLst>
                </p:nvPr>
              </p:nvSpPr>
              <p:spPr>
                <a:xfrm rot="5400000">
                  <a:off x="3228921" y="7096633"/>
                  <a:ext cx="1252904" cy="1080090"/>
                </a:xfrm>
                <a:prstGeom prst="hexagon">
                  <a:avLst/>
                </a:prstGeom>
                <a:ln w="28575">
                  <a:solidFill>
                    <a:schemeClr val="tx1"/>
                  </a:solidFill>
                  <a:tailEnd type="stealth" w="lg" len="lg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8" name="椭圆 7"/>
                <p:cNvSpPr/>
                <p:nvPr>
                  <p:custDataLst>
                    <p:tags r:id="rId12"/>
                  </p:custDataLst>
                </p:nvPr>
              </p:nvSpPr>
              <p:spPr>
                <a:xfrm>
                  <a:off x="3498313" y="7279618"/>
                  <a:ext cx="714121" cy="714121"/>
                </a:xfrm>
                <a:prstGeom prst="ellipse">
                  <a:avLst/>
                </a:prstGeom>
                <a:ln w="28575">
                  <a:solidFill>
                    <a:schemeClr val="tx1"/>
                  </a:solidFill>
                  <a:tailEnd type="stealth" w="lg" len="lg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endParaRPr>
                </a:p>
              </p:txBody>
            </p:sp>
            <p:cxnSp>
              <p:nvCxnSpPr>
                <p:cNvPr id="10" name="直接连接符 9"/>
                <p:cNvCxnSpPr/>
                <p:nvPr>
                  <p:custDataLst>
                    <p:tags r:id="rId13"/>
                  </p:custDataLst>
                </p:nvPr>
              </p:nvCxnSpPr>
              <p:spPr>
                <a:xfrm flipH="1">
                  <a:off x="3855373" y="6506226"/>
                  <a:ext cx="0" cy="504000"/>
                </a:xfrm>
                <a:prstGeom prst="line">
                  <a:avLst/>
                </a:prstGeom>
                <a:ln w="28575">
                  <a:solidFill>
                    <a:schemeClr val="tx1"/>
                  </a:solidFill>
                  <a:tailEnd type="none" w="lg" len="lg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6" name="文本框 15"/>
                <p:cNvSpPr txBox="1"/>
                <p:nvPr>
                  <p:custDataLst>
                    <p:tags r:id="rId14"/>
                  </p:custDataLst>
                </p:nvPr>
              </p:nvSpPr>
              <p:spPr>
                <a:xfrm>
                  <a:off x="3595178" y="6035690"/>
                  <a:ext cx="1010579" cy="584775"/>
                </a:xfrm>
                <a:prstGeom prst="rect">
                  <a:avLst/>
                </a:prstGeom>
                <a:ln w="28575">
                  <a:noFill/>
                  <a:tailEnd type="stealth" w="lg" len="lg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wrap="square" rtlCol="0">
                  <a:spAutoFit/>
                </a:bodyPr>
                <a:lstStyle/>
                <a:p>
                  <a:r>
                    <a:rPr lang="en-US" altLang="zh-CN" sz="3200" b="1" smtClean="0">
                      <a:latin typeface="Times New Roman" panose="02020603050405020304" pitchFamily="18" charset="0"/>
                      <a:ea typeface="宋体" panose="02010600030101010101" pitchFamily="2" charset="-122"/>
                      <a:cs typeface="Times New Roman" panose="02020603050405020304" pitchFamily="18" charset="0"/>
                    </a:rPr>
                    <a:t>CH</a:t>
                  </a:r>
                  <a:r>
                    <a:rPr lang="en-US" altLang="zh-CN" sz="3200" b="1" baseline="-25000" smtClean="0">
                      <a:latin typeface="Times New Roman" panose="02020603050405020304" pitchFamily="18" charset="0"/>
                      <a:ea typeface="宋体" panose="02010600030101010101" pitchFamily="2" charset="-122"/>
                      <a:cs typeface="Times New Roman" panose="02020603050405020304" pitchFamily="18" charset="0"/>
                    </a:rPr>
                    <a:t>3</a:t>
                  </a:r>
                  <a:endParaRPr lang="zh-CN" altLang="en-US" sz="3200" b="1" baseline="-2500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endParaRPr>
                </a:p>
              </p:txBody>
            </p:sp>
          </p:grpSp>
          <p:grpSp>
            <p:nvGrpSpPr>
              <p:cNvPr id="17" name="组合 16"/>
              <p:cNvGrpSpPr/>
              <p:nvPr>
                <p:custDataLst>
                  <p:tags r:id="rId15"/>
                </p:custDataLst>
              </p:nvPr>
            </p:nvGrpSpPr>
            <p:grpSpPr>
              <a:xfrm>
                <a:off x="6003577" y="6256632"/>
                <a:ext cx="1321705" cy="954107"/>
                <a:chOff x="7546836" y="3572083"/>
                <a:chExt cx="1321705" cy="954107"/>
              </a:xfrm>
            </p:grpSpPr>
            <p:sp>
              <p:nvSpPr>
                <p:cNvPr id="25" name="文本框 24"/>
                <p:cNvSpPr txBox="1"/>
                <p:nvPr>
                  <p:custDataLst>
                    <p:tags r:id="rId16"/>
                  </p:custDataLst>
                </p:nvPr>
              </p:nvSpPr>
              <p:spPr>
                <a:xfrm>
                  <a:off x="7546836" y="3572083"/>
                  <a:ext cx="1319810" cy="95410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defPPr>
                    <a:defRPr lang="zh-CN"/>
                  </a:defPPr>
                  <a:lvl1pPr>
                    <a:defRPr sz="3600">
                      <a:latin typeface="Times New Roman" panose="02020603050405020304" pitchFamily="18" charset="0"/>
                      <a:ea typeface="黑体" panose="02010609060101010101" pitchFamily="49" charset="-122"/>
                      <a:cs typeface="Times New Roman" panose="02020603050405020304" pitchFamily="18" charset="0"/>
                    </a:defRPr>
                  </a:lvl1pPr>
                </a:lstStyle>
                <a:p>
                  <a:pPr algn="ctr"/>
                  <a:r>
                    <a:rPr lang="zh-CN" altLang="en-US" sz="2800" smtClean="0">
                      <a:solidFill>
                        <a:srgbClr val="FF0000"/>
                      </a:solidFill>
                      <a:ea typeface="宋体" panose="02010600030101010101" pitchFamily="2" charset="-122"/>
                    </a:rPr>
                    <a:t>浓硫酸</a:t>
                  </a:r>
                  <a:endParaRPr lang="en-US" altLang="zh-CN" sz="2800" smtClean="0">
                    <a:solidFill>
                      <a:srgbClr val="FF0000"/>
                    </a:solidFill>
                    <a:ea typeface="宋体" panose="02010600030101010101" pitchFamily="2" charset="-122"/>
                  </a:endParaRPr>
                </a:p>
                <a:p>
                  <a:pPr algn="ctr"/>
                  <a:r>
                    <a:rPr lang="zh-CN" altLang="en-US" sz="2800">
                      <a:solidFill>
                        <a:srgbClr val="FF0000"/>
                      </a:solidFill>
                      <a:ea typeface="宋体" panose="02010600030101010101" pitchFamily="2" charset="-122"/>
                    </a:rPr>
                    <a:t>△</a:t>
                  </a:r>
                  <a:endParaRPr lang="zh-CN" altLang="en-US" sz="2800">
                    <a:solidFill>
                      <a:srgbClr val="FF0000"/>
                    </a:solidFill>
                    <a:ea typeface="宋体" panose="02010600030101010101" pitchFamily="2" charset="-122"/>
                  </a:endParaRPr>
                </a:p>
              </p:txBody>
            </p:sp>
            <p:cxnSp>
              <p:nvCxnSpPr>
                <p:cNvPr id="18" name="直接箭头连接符 17"/>
                <p:cNvCxnSpPr/>
                <p:nvPr>
                  <p:custDataLst>
                    <p:tags r:id="rId17"/>
                  </p:custDataLst>
                </p:nvPr>
              </p:nvCxnSpPr>
              <p:spPr>
                <a:xfrm flipV="1">
                  <a:off x="7644541" y="4100197"/>
                  <a:ext cx="1224000" cy="0"/>
                </a:xfrm>
                <a:prstGeom prst="straightConnector1">
                  <a:avLst/>
                </a:prstGeom>
                <a:ln w="28575">
                  <a:solidFill>
                    <a:schemeClr val="tx1"/>
                  </a:solidFill>
                  <a:tailEnd type="stealth" w="lg" len="lg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19" name="文本框 18"/>
              <p:cNvSpPr txBox="1"/>
              <p:nvPr>
                <p:custDataLst>
                  <p:tags r:id="rId18"/>
                </p:custDataLst>
              </p:nvPr>
            </p:nvSpPr>
            <p:spPr>
              <a:xfrm>
                <a:off x="10851978" y="6452666"/>
                <a:ext cx="1731131" cy="58358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3200" b="1" smtClean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＋</a:t>
                </a:r>
                <a:r>
                  <a:rPr lang="en-US" altLang="zh-CN" sz="3200" b="1" smtClean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3H</a:t>
                </a:r>
                <a:r>
                  <a:rPr lang="en-US" altLang="zh-CN" sz="3200" b="1" baseline="-25000" smtClean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3200" b="1" smtClean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O</a:t>
                </a:r>
                <a:endParaRPr lang="zh-CN" altLang="en-US" sz="3200" b="1" baseline="-2500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  <p:grpSp>
            <p:nvGrpSpPr>
              <p:cNvPr id="20" name="组合 19"/>
              <p:cNvGrpSpPr/>
              <p:nvPr>
                <p:custDataLst>
                  <p:tags r:id="rId19"/>
                </p:custDataLst>
              </p:nvPr>
            </p:nvGrpSpPr>
            <p:grpSpPr>
              <a:xfrm>
                <a:off x="7339875" y="5319030"/>
                <a:ext cx="4103488" cy="3173117"/>
                <a:chOff x="7483887" y="5319030"/>
                <a:chExt cx="4103488" cy="3173117"/>
              </a:xfrm>
            </p:grpSpPr>
            <p:grpSp>
              <p:nvGrpSpPr>
                <p:cNvPr id="21" name="组合 20"/>
                <p:cNvGrpSpPr/>
                <p:nvPr>
                  <p:custDataLst>
                    <p:tags r:id="rId20"/>
                  </p:custDataLst>
                </p:nvPr>
              </p:nvGrpSpPr>
              <p:grpSpPr>
                <a:xfrm>
                  <a:off x="8741835" y="5319030"/>
                  <a:ext cx="1290429" cy="2227440"/>
                  <a:chOff x="5944970" y="3443096"/>
                  <a:chExt cx="1290429" cy="2227440"/>
                </a:xfrm>
              </p:grpSpPr>
              <p:grpSp>
                <p:nvGrpSpPr>
                  <p:cNvPr id="22" name="组合 21"/>
                  <p:cNvGrpSpPr/>
                  <p:nvPr>
                    <p:custDataLst>
                      <p:tags r:id="rId21"/>
                    </p:custDataLst>
                  </p:nvPr>
                </p:nvGrpSpPr>
                <p:grpSpPr>
                  <a:xfrm>
                    <a:off x="5944970" y="4417632"/>
                    <a:ext cx="1080090" cy="1252904"/>
                    <a:chOff x="5944970" y="4417632"/>
                    <a:chExt cx="1080090" cy="1252904"/>
                  </a:xfrm>
                </p:grpSpPr>
                <p:sp>
                  <p:nvSpPr>
                    <p:cNvPr id="23" name="六边形 22"/>
                    <p:cNvSpPr/>
                    <p:nvPr>
                      <p:custDataLst>
                        <p:tags r:id="rId22"/>
                      </p:custDataLst>
                    </p:nvPr>
                  </p:nvSpPr>
                  <p:spPr>
                    <a:xfrm rot="5400000">
                      <a:off x="5858563" y="4504039"/>
                      <a:ext cx="1252904" cy="1080090"/>
                    </a:xfrm>
                    <a:prstGeom prst="hexagon">
                      <a:avLst/>
                    </a:prstGeom>
                    <a:ln w="28575">
                      <a:solidFill>
                        <a:schemeClr val="tx1"/>
                      </a:solidFill>
                      <a:tailEnd type="stealth" w="lg" len="lg"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24" name="椭圆 23"/>
                    <p:cNvSpPr/>
                    <p:nvPr>
                      <p:custDataLst>
                        <p:tags r:id="rId23"/>
                      </p:custDataLst>
                    </p:nvPr>
                  </p:nvSpPr>
                  <p:spPr>
                    <a:xfrm>
                      <a:off x="6127955" y="4687024"/>
                      <a:ext cx="714121" cy="714121"/>
                    </a:xfrm>
                    <a:prstGeom prst="ellipse">
                      <a:avLst/>
                    </a:prstGeom>
                    <a:ln w="28575">
                      <a:solidFill>
                        <a:schemeClr val="tx1"/>
                      </a:solidFill>
                      <a:tailEnd type="stealth" w="lg" len="lg"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p:txBody>
                </p:sp>
              </p:grpSp>
              <p:grpSp>
                <p:nvGrpSpPr>
                  <p:cNvPr id="36" name="组合 35"/>
                  <p:cNvGrpSpPr/>
                  <p:nvPr>
                    <p:custDataLst>
                      <p:tags r:id="rId24"/>
                    </p:custDataLst>
                  </p:nvPr>
                </p:nvGrpSpPr>
                <p:grpSpPr>
                  <a:xfrm>
                    <a:off x="6224820" y="3443096"/>
                    <a:ext cx="1010579" cy="974536"/>
                    <a:chOff x="6224820" y="3443096"/>
                    <a:chExt cx="1010579" cy="974536"/>
                  </a:xfrm>
                </p:grpSpPr>
                <p:cxnSp>
                  <p:nvCxnSpPr>
                    <p:cNvPr id="37" name="直接连接符 36"/>
                    <p:cNvCxnSpPr/>
                    <p:nvPr>
                      <p:custDataLst>
                        <p:tags r:id="rId25"/>
                      </p:custDataLst>
                    </p:nvPr>
                  </p:nvCxnSpPr>
                  <p:spPr>
                    <a:xfrm flipH="1">
                      <a:off x="6485015" y="3913632"/>
                      <a:ext cx="0" cy="504000"/>
                    </a:xfrm>
                    <a:prstGeom prst="line">
                      <a:avLst/>
                    </a:prstGeom>
                    <a:ln w="28575">
                      <a:solidFill>
                        <a:schemeClr val="tx1"/>
                      </a:solidFill>
                      <a:tailEnd type="none" w="lg" len="lg"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sp>
                  <p:nvSpPr>
                    <p:cNvPr id="40" name="文本框 39"/>
                    <p:cNvSpPr txBox="1"/>
                    <p:nvPr>
                      <p:custDataLst>
                        <p:tags r:id="rId26"/>
                      </p:custDataLst>
                    </p:nvPr>
                  </p:nvSpPr>
                  <p:spPr>
                    <a:xfrm>
                      <a:off x="6224820" y="3443096"/>
                      <a:ext cx="1010579" cy="584775"/>
                    </a:xfrm>
                    <a:prstGeom prst="rect">
                      <a:avLst/>
                    </a:prstGeom>
                    <a:ln w="28575">
                      <a:noFill/>
                      <a:tailEnd type="stealth" w="lg" len="lg"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wrap="square" rtlCol="0">
                      <a:spAutoFit/>
                    </a:bodyPr>
                    <a:lstStyle/>
                    <a:p>
                      <a:r>
                        <a:rPr lang="en-US" altLang="zh-CN" sz="3200" b="1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CH</a:t>
                      </a:r>
                      <a:r>
                        <a:rPr lang="en-US" altLang="zh-CN" sz="3200" b="1" baseline="-2500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</a:t>
                      </a:r>
                      <a:endParaRPr lang="zh-CN" altLang="en-US" sz="3200" b="1" baseline="-2500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p:txBody>
                </p:sp>
              </p:grpSp>
            </p:grpSp>
            <p:sp>
              <p:nvSpPr>
                <p:cNvPr id="41" name="文本框 40"/>
                <p:cNvSpPr txBox="1"/>
                <p:nvPr>
                  <p:custDataLst>
                    <p:tags r:id="rId27"/>
                  </p:custDataLst>
                </p:nvPr>
              </p:nvSpPr>
              <p:spPr>
                <a:xfrm>
                  <a:off x="10162244" y="5874155"/>
                  <a:ext cx="1425131" cy="583565"/>
                </a:xfrm>
                <a:prstGeom prst="rect">
                  <a:avLst/>
                </a:prstGeom>
                <a:ln w="28575">
                  <a:noFill/>
                  <a:tailEnd type="stealth" w="lg" len="lg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wrap="square" rtlCol="0">
                  <a:spAutoFit/>
                </a:bodyPr>
                <a:lstStyle/>
                <a:p>
                  <a:r>
                    <a:rPr lang="en-US" altLang="zh-CN" sz="3200" b="1" smtClean="0">
                      <a:solidFill>
                        <a:srgbClr val="FF0000"/>
                      </a:solidFill>
                      <a:latin typeface="Times New Roman" panose="02020603050405020304" pitchFamily="18" charset="0"/>
                      <a:ea typeface="宋体" panose="02010600030101010101" pitchFamily="2" charset="-122"/>
                      <a:cs typeface="Times New Roman" panose="02020603050405020304" pitchFamily="18" charset="0"/>
                    </a:rPr>
                    <a:t>NO</a:t>
                  </a:r>
                  <a:r>
                    <a:rPr lang="en-US" altLang="zh-CN" sz="3200" b="1" baseline="-25000" smtClean="0">
                      <a:solidFill>
                        <a:srgbClr val="FF0000"/>
                      </a:solidFill>
                      <a:latin typeface="Times New Roman" panose="02020603050405020304" pitchFamily="18" charset="0"/>
                      <a:ea typeface="宋体" panose="02010600030101010101" pitchFamily="2" charset="-122"/>
                      <a:cs typeface="Times New Roman" panose="02020603050405020304" pitchFamily="18" charset="0"/>
                    </a:rPr>
                    <a:t>2</a:t>
                  </a:r>
                  <a:endParaRPr lang="zh-CN" altLang="en-US" sz="3200" b="1" baseline="-2500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/>
                  </a:endParaRPr>
                </a:p>
              </p:txBody>
            </p:sp>
            <p:cxnSp>
              <p:nvCxnSpPr>
                <p:cNvPr id="42" name="直接连接符 41"/>
                <p:cNvCxnSpPr/>
                <p:nvPr>
                  <p:custDataLst>
                    <p:tags r:id="rId28"/>
                  </p:custDataLst>
                </p:nvPr>
              </p:nvCxnSpPr>
              <p:spPr>
                <a:xfrm flipH="1">
                  <a:off x="9281879" y="7512658"/>
                  <a:ext cx="0" cy="504000"/>
                </a:xfrm>
                <a:prstGeom prst="line">
                  <a:avLst/>
                </a:prstGeom>
                <a:ln w="28575">
                  <a:solidFill>
                    <a:srgbClr val="FF0000"/>
                  </a:solidFill>
                  <a:tailEnd type="none" w="lg" len="lg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43" name="文本框 42"/>
                <p:cNvSpPr txBox="1"/>
                <p:nvPr>
                  <p:custDataLst>
                    <p:tags r:id="rId29"/>
                  </p:custDataLst>
                </p:nvPr>
              </p:nvSpPr>
              <p:spPr>
                <a:xfrm>
                  <a:off x="9021684" y="7907372"/>
                  <a:ext cx="1010579" cy="584775"/>
                </a:xfrm>
                <a:prstGeom prst="rect">
                  <a:avLst/>
                </a:prstGeom>
                <a:ln w="28575">
                  <a:noFill/>
                  <a:tailEnd type="stealth" w="lg" len="lg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wrap="square" rtlCol="0">
                  <a:spAutoFit/>
                </a:bodyPr>
                <a:lstStyle/>
                <a:p>
                  <a:r>
                    <a:rPr lang="en-US" altLang="zh-CN" sz="3200" b="1" smtClean="0">
                      <a:solidFill>
                        <a:srgbClr val="FF0000"/>
                      </a:solidFill>
                      <a:latin typeface="Times New Roman" panose="02020603050405020304" pitchFamily="18" charset="0"/>
                      <a:ea typeface="宋体" panose="02010600030101010101" pitchFamily="2" charset="-122"/>
                      <a:cs typeface="Times New Roman" panose="02020603050405020304" pitchFamily="18" charset="0"/>
                    </a:rPr>
                    <a:t>NO</a:t>
                  </a:r>
                  <a:r>
                    <a:rPr lang="en-US" altLang="zh-CN" sz="3200" b="1" baseline="-25000" smtClean="0">
                      <a:solidFill>
                        <a:srgbClr val="FF0000"/>
                      </a:solidFill>
                      <a:latin typeface="Times New Roman" panose="02020603050405020304" pitchFamily="18" charset="0"/>
                      <a:ea typeface="宋体" panose="02010600030101010101" pitchFamily="2" charset="-122"/>
                      <a:cs typeface="Times New Roman" panose="02020603050405020304" pitchFamily="18" charset="0"/>
                    </a:rPr>
                    <a:t>2</a:t>
                  </a:r>
                  <a:endParaRPr lang="zh-CN" altLang="en-US" sz="3200" b="1" baseline="-2500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44" name="文本框 43"/>
                <p:cNvSpPr txBox="1"/>
                <p:nvPr>
                  <p:custDataLst>
                    <p:tags r:id="rId30"/>
                  </p:custDataLst>
                </p:nvPr>
              </p:nvSpPr>
              <p:spPr>
                <a:xfrm>
                  <a:off x="7483887" y="5874157"/>
                  <a:ext cx="1425131" cy="903629"/>
                </a:xfrm>
                <a:prstGeom prst="rect">
                  <a:avLst/>
                </a:prstGeom>
                <a:ln w="28575">
                  <a:noFill/>
                  <a:tailEnd type="stealth" w="lg" len="lg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wrap="square" rtlCol="0">
                  <a:spAutoFit/>
                </a:bodyPr>
                <a:lstStyle/>
                <a:p>
                  <a:r>
                    <a:rPr lang="en-US" altLang="zh-CN" sz="3200" b="1">
                      <a:solidFill>
                        <a:srgbClr val="FF0000"/>
                      </a:solidFill>
                      <a:latin typeface="Times New Roman" panose="02020603050405020304" pitchFamily="18" charset="0"/>
                      <a:ea typeface="宋体" panose="02010600030101010101" pitchFamily="2" charset="-122"/>
                      <a:cs typeface="Times New Roman" panose="02020603050405020304" pitchFamily="18" charset="0"/>
                      <a:sym typeface="+mn-ea"/>
                    </a:rPr>
                    <a:t>O</a:t>
                  </a:r>
                  <a:r>
                    <a:rPr lang="en-US" altLang="zh-CN" sz="3200" b="1" baseline="-25000">
                      <a:solidFill>
                        <a:srgbClr val="FF0000"/>
                      </a:solidFill>
                      <a:latin typeface="Times New Roman" panose="02020603050405020304" pitchFamily="18" charset="0"/>
                      <a:ea typeface="宋体" panose="02010600030101010101" pitchFamily="2" charset="-122"/>
                      <a:cs typeface="Times New Roman" panose="02020603050405020304" pitchFamily="18" charset="0"/>
                      <a:sym typeface="+mn-ea"/>
                    </a:rPr>
                    <a:t>2</a:t>
                  </a:r>
                  <a:r>
                    <a:rPr lang="en-US" altLang="zh-CN" sz="3200" b="1">
                      <a:solidFill>
                        <a:srgbClr val="FF0000"/>
                      </a:solidFill>
                      <a:latin typeface="Times New Roman" panose="02020603050405020304" pitchFamily="18" charset="0"/>
                      <a:ea typeface="宋体" panose="02010600030101010101" pitchFamily="2" charset="-122"/>
                      <a:cs typeface="Times New Roman" panose="02020603050405020304" pitchFamily="18" charset="0"/>
                      <a:sym typeface="+mn-ea"/>
                    </a:rPr>
                    <a:t>N</a:t>
                  </a:r>
                  <a:endParaRPr lang="en-US" altLang="zh-CN" sz="3200" b="1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endParaRPr>
                </a:p>
                <a:p>
                  <a:endParaRPr lang="zh-CN" altLang="en-US" sz="3200" b="1" baseline="-2500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endParaRPr>
                </a:p>
              </p:txBody>
            </p:sp>
          </p:grpSp>
        </p:grpSp>
        <p:cxnSp>
          <p:nvCxnSpPr>
            <p:cNvPr id="45" name="直接连接符 44"/>
            <p:cNvCxnSpPr/>
            <p:nvPr>
              <p:custDataLst>
                <p:tags r:id="rId31"/>
              </p:custDataLst>
            </p:nvPr>
          </p:nvCxnSpPr>
          <p:spPr>
            <a:xfrm>
              <a:off x="10339" y="5367"/>
              <a:ext cx="618" cy="499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/>
            <p:nvPr>
              <p:custDataLst>
                <p:tags r:id="rId32"/>
              </p:custDataLst>
            </p:nvPr>
          </p:nvCxnSpPr>
          <p:spPr>
            <a:xfrm flipV="1">
              <a:off x="12658" y="5330"/>
              <a:ext cx="719" cy="506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7" name="椭圆 46"/>
          <p:cNvSpPr/>
          <p:nvPr>
            <p:custDataLst>
              <p:tags r:id="rId33"/>
            </p:custDataLst>
          </p:nvPr>
        </p:nvSpPr>
        <p:spPr>
          <a:xfrm rot="1712598">
            <a:off x="5915220" y="2918223"/>
            <a:ext cx="1043819" cy="676042"/>
          </a:xfrm>
          <a:prstGeom prst="ellipse">
            <a:avLst/>
          </a:prstGeom>
          <a:noFill/>
          <a:ln w="1905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8" name="文本框 47"/>
          <p:cNvSpPr txBox="1"/>
          <p:nvPr>
            <p:custDataLst>
              <p:tags r:id="rId34"/>
            </p:custDataLst>
          </p:nvPr>
        </p:nvSpPr>
        <p:spPr>
          <a:xfrm>
            <a:off x="5278120" y="2404745"/>
            <a:ext cx="1658620" cy="4508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b="1" smtClean="0">
                <a:latin typeface="Times New Roman" panose="02020603050405020304" pitchFamily="18" charset="0"/>
                <a:ea typeface="宋体" panose="02010600030101010101" pitchFamily="2" charset="-122"/>
              </a:rPr>
              <a:t>注意书写规范</a:t>
            </a:r>
            <a:endParaRPr lang="zh-CN" altLang="en-US" b="1" smtClean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64910" name="Text Box 46"/>
          <p:cNvSpPr txBox="1">
            <a:spLocks noChangeArrowheads="1"/>
          </p:cNvSpPr>
          <p:nvPr>
            <p:custDataLst>
              <p:tags r:id="rId35"/>
            </p:custDataLst>
          </p:nvPr>
        </p:nvSpPr>
        <p:spPr bwMode="auto">
          <a:xfrm>
            <a:off x="5779770" y="6022340"/>
            <a:ext cx="3956050" cy="460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4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简称三硝基甲苯，又叫</a:t>
            </a:r>
            <a:r>
              <a:rPr kumimoji="1" lang="en-US" altLang="zh-CN" sz="24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TNT</a:t>
            </a:r>
            <a:endParaRPr kumimoji="1" lang="en-US" altLang="zh-CN" sz="2400" b="1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49" name="Picture 4"/>
          <p:cNvPicPr>
            <a:picLocks noChangeAspect="1" noChangeArrowheads="1"/>
          </p:cNvPicPr>
          <p:nvPr>
            <p:custDataLst>
              <p:tags r:id="rId36"/>
            </p:custDataLst>
          </p:nvPr>
        </p:nvPicPr>
        <p:blipFill>
          <a:blip r:embed="rId3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677660" y="839470"/>
            <a:ext cx="2013585" cy="13817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>
            <p:custDataLst>
              <p:tags r:id="rId38"/>
            </p:custDataLst>
          </p:nvPr>
        </p:nvGrpSpPr>
        <p:grpSpPr>
          <a:xfrm>
            <a:off x="6899254" y="3086110"/>
            <a:ext cx="1860448" cy="1914296"/>
            <a:chOff x="12392838" y="1346754"/>
            <a:chExt cx="1860448" cy="1914296"/>
          </a:xfrm>
        </p:grpSpPr>
        <p:sp>
          <p:nvSpPr>
            <p:cNvPr id="51" name="TextBox 3"/>
            <p:cNvSpPr txBox="1">
              <a:spLocks noChangeArrowheads="1"/>
            </p:cNvSpPr>
            <p:nvPr>
              <p:custDataLst>
                <p:tags r:id="rId39"/>
              </p:custDataLst>
            </p:nvPr>
          </p:nvSpPr>
          <p:spPr bwMode="auto">
            <a:xfrm>
              <a:off x="13222390" y="1346754"/>
              <a:ext cx="399729" cy="416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107506" tIns="53753" rIns="107506" bIns="53753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</a:t>
              </a:r>
              <a:endParaRPr lang="en-US" altLang="zh-CN" sz="20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2" name="TextBox 28"/>
            <p:cNvSpPr txBox="1">
              <a:spLocks noChangeArrowheads="1"/>
            </p:cNvSpPr>
            <p:nvPr>
              <p:custDataLst>
                <p:tags r:id="rId40"/>
              </p:custDataLst>
            </p:nvPr>
          </p:nvSpPr>
          <p:spPr bwMode="auto">
            <a:xfrm>
              <a:off x="13808449" y="1870906"/>
              <a:ext cx="444838" cy="416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07506" tIns="53753" rIns="107506" bIns="53753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2</a:t>
              </a:r>
              <a:endParaRPr lang="en-US" altLang="zh-CN" sz="20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3" name="TextBox 29"/>
            <p:cNvSpPr txBox="1">
              <a:spLocks noChangeArrowheads="1"/>
            </p:cNvSpPr>
            <p:nvPr>
              <p:custDataLst>
                <p:tags r:id="rId41"/>
              </p:custDataLst>
            </p:nvPr>
          </p:nvSpPr>
          <p:spPr bwMode="auto">
            <a:xfrm>
              <a:off x="13791707" y="2467524"/>
              <a:ext cx="444838" cy="416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07506" tIns="53753" rIns="107506" bIns="53753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3</a:t>
              </a:r>
              <a:endParaRPr lang="en-US" altLang="zh-CN" sz="20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4" name="TextBox 30"/>
            <p:cNvSpPr txBox="1">
              <a:spLocks noChangeArrowheads="1"/>
            </p:cNvSpPr>
            <p:nvPr>
              <p:custDataLst>
                <p:tags r:id="rId42"/>
              </p:custDataLst>
            </p:nvPr>
          </p:nvSpPr>
          <p:spPr bwMode="auto">
            <a:xfrm>
              <a:off x="13251904" y="2844718"/>
              <a:ext cx="444838" cy="416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07506" tIns="53753" rIns="107506" bIns="53753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4</a:t>
              </a:r>
              <a:endParaRPr lang="en-US" altLang="zh-CN" sz="20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68" name="TextBox 31"/>
            <p:cNvSpPr txBox="1">
              <a:spLocks noChangeArrowheads="1"/>
            </p:cNvSpPr>
            <p:nvPr>
              <p:custDataLst>
                <p:tags r:id="rId43"/>
              </p:custDataLst>
            </p:nvPr>
          </p:nvSpPr>
          <p:spPr bwMode="auto">
            <a:xfrm>
              <a:off x="12421653" y="2460359"/>
              <a:ext cx="444838" cy="416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07506" tIns="53753" rIns="107506" bIns="53753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5</a:t>
              </a:r>
              <a:endParaRPr lang="en-US" altLang="zh-CN" sz="20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70" name="TextBox 32"/>
            <p:cNvSpPr txBox="1">
              <a:spLocks noChangeArrowheads="1"/>
            </p:cNvSpPr>
            <p:nvPr>
              <p:custDataLst>
                <p:tags r:id="rId44"/>
              </p:custDataLst>
            </p:nvPr>
          </p:nvSpPr>
          <p:spPr bwMode="auto">
            <a:xfrm>
              <a:off x="12392838" y="1870660"/>
              <a:ext cx="444838" cy="416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07506" tIns="53753" rIns="107506" bIns="53753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6</a:t>
              </a:r>
              <a:endParaRPr lang="en-US" altLang="zh-CN" sz="20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307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9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649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649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07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07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07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07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30724" grpId="0" animBg="1"/>
      <p:bldP spid="30734" grpId="0" animBg="1"/>
      <p:bldP spid="4" grpId="0"/>
      <p:bldP spid="47" grpId="0" animBg="1"/>
      <p:bldP spid="48" grpId="0"/>
      <p:bldP spid="164910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25095" y="391160"/>
            <a:ext cx="12066905" cy="585089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文本框 75"/>
          <p:cNvSpPr txBox="1"/>
          <p:nvPr>
            <p:custDataLst>
              <p:tags r:id="rId1"/>
            </p:custDataLst>
          </p:nvPr>
        </p:nvSpPr>
        <p:spPr>
          <a:xfrm>
            <a:off x="209100" y="213217"/>
            <a:ext cx="11306763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  <a:buClr>
                <a:srgbClr val="7030A0"/>
              </a:buClr>
            </a:pPr>
            <a:r>
              <a:rPr lang="zh-CN" altLang="en-US" sz="2400" b="1" smtClean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400" b="1" smtClean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en-US" sz="2400" b="1" smtClean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</a:t>
            </a:r>
            <a:r>
              <a:rPr lang="zh-CN" altLang="en-US" sz="2400" b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光照条件</a:t>
            </a:r>
            <a:r>
              <a:rPr lang="zh-CN" altLang="en-US" sz="2400" b="1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下</a:t>
            </a:r>
            <a:r>
              <a:rPr lang="en-US" altLang="zh-CN" sz="2400" b="1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endParaRPr lang="en-US" altLang="zh-CN" sz="2400" b="1" smtClean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grpSp>
        <p:nvGrpSpPr>
          <p:cNvPr id="106" name="组合 105"/>
          <p:cNvGrpSpPr/>
          <p:nvPr>
            <p:custDataLst>
              <p:tags r:id="rId2"/>
            </p:custDataLst>
          </p:nvPr>
        </p:nvGrpSpPr>
        <p:grpSpPr>
          <a:xfrm>
            <a:off x="1897679" y="1103488"/>
            <a:ext cx="5461000" cy="1570990"/>
            <a:chOff x="5353881" y="8899321"/>
            <a:chExt cx="6589189" cy="2380541"/>
          </a:xfrm>
        </p:grpSpPr>
        <p:sp>
          <p:nvSpPr>
            <p:cNvPr id="78" name="文本框 77"/>
            <p:cNvSpPr txBox="1"/>
            <p:nvPr>
              <p:custDataLst>
                <p:tags r:id="rId3"/>
              </p:custDataLst>
            </p:nvPr>
          </p:nvSpPr>
          <p:spPr>
            <a:xfrm>
              <a:off x="6473157" y="10207921"/>
              <a:ext cx="1224102" cy="6042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smtClean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＋</a:t>
              </a:r>
              <a:r>
                <a:rPr lang="en-US" altLang="zh-CN" sz="2000" b="1" smtClean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Cl</a:t>
              </a:r>
              <a:r>
                <a:rPr lang="en-US" altLang="zh-CN" sz="2000" b="1" baseline="-25000" smtClean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2</a:t>
              </a:r>
              <a:endParaRPr lang="zh-CN" altLang="en-US" sz="2000" b="1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79" name="组合 78"/>
            <p:cNvGrpSpPr/>
            <p:nvPr>
              <p:custDataLst>
                <p:tags r:id="rId4"/>
              </p:custDataLst>
            </p:nvPr>
          </p:nvGrpSpPr>
          <p:grpSpPr>
            <a:xfrm>
              <a:off x="5353881" y="8899321"/>
              <a:ext cx="1290429" cy="2227440"/>
              <a:chOff x="3315328" y="6035690"/>
              <a:chExt cx="1290429" cy="2227440"/>
            </a:xfrm>
          </p:grpSpPr>
          <p:sp>
            <p:nvSpPr>
              <p:cNvPr id="93" name="六边形 92"/>
              <p:cNvSpPr/>
              <p:nvPr>
                <p:custDataLst>
                  <p:tags r:id="rId5"/>
                </p:custDataLst>
              </p:nvPr>
            </p:nvSpPr>
            <p:spPr>
              <a:xfrm rot="5400000">
                <a:off x="3228921" y="7096633"/>
                <a:ext cx="1252904" cy="1080090"/>
              </a:xfrm>
              <a:prstGeom prst="hexagon">
                <a:avLst/>
              </a:prstGeom>
              <a:ln w="28575">
                <a:solidFill>
                  <a:schemeClr val="tx1"/>
                </a:solidFill>
                <a:tailEnd type="stealth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 sz="9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94" name="椭圆 93"/>
              <p:cNvSpPr/>
              <p:nvPr>
                <p:custDataLst>
                  <p:tags r:id="rId6"/>
                </p:custDataLst>
              </p:nvPr>
            </p:nvSpPr>
            <p:spPr>
              <a:xfrm>
                <a:off x="3498313" y="7279618"/>
                <a:ext cx="714121" cy="714121"/>
              </a:xfrm>
              <a:prstGeom prst="ellipse">
                <a:avLst/>
              </a:prstGeom>
              <a:ln w="28575">
                <a:solidFill>
                  <a:schemeClr val="tx1"/>
                </a:solidFill>
                <a:tailEnd type="stealth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 sz="9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95" name="直接连接符 94"/>
              <p:cNvCxnSpPr/>
              <p:nvPr>
                <p:custDataLst>
                  <p:tags r:id="rId7"/>
                </p:custDataLst>
              </p:nvPr>
            </p:nvCxnSpPr>
            <p:spPr>
              <a:xfrm flipH="1">
                <a:off x="3855373" y="6506226"/>
                <a:ext cx="0" cy="504000"/>
              </a:xfrm>
              <a:prstGeom prst="line">
                <a:avLst/>
              </a:prstGeom>
              <a:ln w="28575">
                <a:solidFill>
                  <a:schemeClr val="tx1"/>
                </a:solidFill>
                <a:tailEnd type="none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96" name="文本框 95"/>
              <p:cNvSpPr txBox="1"/>
              <p:nvPr>
                <p:custDataLst>
                  <p:tags r:id="rId8"/>
                </p:custDataLst>
              </p:nvPr>
            </p:nvSpPr>
            <p:spPr>
              <a:xfrm>
                <a:off x="3595178" y="6035690"/>
                <a:ext cx="1010579" cy="604276"/>
              </a:xfrm>
              <a:prstGeom prst="rect">
                <a:avLst/>
              </a:prstGeom>
              <a:ln w="28575">
                <a:noFill/>
                <a:tailEnd type="stealth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wrap="square" rtlCol="0">
                <a:spAutoFit/>
              </a:bodyPr>
              <a:lstStyle/>
              <a:p>
                <a:r>
                  <a:rPr lang="en-US" altLang="zh-CN" sz="2000" b="1" smtClean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CH</a:t>
                </a:r>
                <a:r>
                  <a:rPr lang="en-US" altLang="zh-CN" sz="2000" b="1" baseline="-25000" smtClean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</a:t>
                </a:r>
                <a:endParaRPr lang="zh-CN" altLang="en-US" sz="2000" b="1" baseline="-2500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80" name="组合 79"/>
            <p:cNvGrpSpPr/>
            <p:nvPr>
              <p:custDataLst>
                <p:tags r:id="rId9"/>
              </p:custDataLst>
            </p:nvPr>
          </p:nvGrpSpPr>
          <p:grpSpPr>
            <a:xfrm>
              <a:off x="7660070" y="9771221"/>
              <a:ext cx="1517812" cy="746917"/>
              <a:chOff x="7644541" y="3353280"/>
              <a:chExt cx="1517812" cy="746917"/>
            </a:xfrm>
          </p:grpSpPr>
          <p:sp>
            <p:nvSpPr>
              <p:cNvPr id="91" name="文本框 90"/>
              <p:cNvSpPr txBox="1"/>
              <p:nvPr>
                <p:custDataLst>
                  <p:tags r:id="rId10"/>
                </p:custDataLst>
              </p:nvPr>
            </p:nvSpPr>
            <p:spPr>
              <a:xfrm>
                <a:off x="7730354" y="3353280"/>
                <a:ext cx="1431999" cy="69761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3600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defRPr>
                </a:lvl1pPr>
              </a:lstStyle>
              <a:p>
                <a:r>
                  <a:rPr lang="zh-CN" altLang="en-US" sz="2400" b="1">
                    <a:solidFill>
                      <a:srgbClr val="FF0000"/>
                    </a:solidFill>
                    <a:ea typeface="宋体" panose="02010600030101010101" pitchFamily="2" charset="-122"/>
                  </a:rPr>
                  <a:t>光照</a:t>
                </a:r>
                <a:endParaRPr lang="zh-CN" altLang="en-US" sz="2400" b="1" baseline="-25000">
                  <a:solidFill>
                    <a:srgbClr val="FF0000"/>
                  </a:solidFill>
                  <a:ea typeface="宋体" panose="02010600030101010101" pitchFamily="2" charset="-122"/>
                </a:endParaRPr>
              </a:p>
            </p:txBody>
          </p:sp>
          <p:cxnSp>
            <p:nvCxnSpPr>
              <p:cNvPr id="92" name="直接箭头连接符 91"/>
              <p:cNvCxnSpPr/>
              <p:nvPr>
                <p:custDataLst>
                  <p:tags r:id="rId11"/>
                </p:custDataLst>
              </p:nvPr>
            </p:nvCxnSpPr>
            <p:spPr>
              <a:xfrm flipV="1">
                <a:off x="7644541" y="4100197"/>
                <a:ext cx="1224000" cy="0"/>
              </a:xfrm>
              <a:prstGeom prst="straightConnector1">
                <a:avLst/>
              </a:prstGeom>
              <a:ln w="28575">
                <a:solidFill>
                  <a:schemeClr val="tx1"/>
                </a:solidFill>
                <a:tailEnd type="stealth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83" name="组合 82"/>
            <p:cNvGrpSpPr/>
            <p:nvPr>
              <p:custDataLst>
                <p:tags r:id="rId12"/>
              </p:custDataLst>
            </p:nvPr>
          </p:nvGrpSpPr>
          <p:grpSpPr>
            <a:xfrm>
              <a:off x="9109538" y="9052422"/>
              <a:ext cx="1777302" cy="2227440"/>
              <a:chOff x="5944970" y="3443096"/>
              <a:chExt cx="1777302" cy="2227440"/>
            </a:xfrm>
          </p:grpSpPr>
          <p:grpSp>
            <p:nvGrpSpPr>
              <p:cNvPr id="85" name="组合 84"/>
              <p:cNvGrpSpPr/>
              <p:nvPr>
                <p:custDataLst>
                  <p:tags r:id="rId13"/>
                </p:custDataLst>
              </p:nvPr>
            </p:nvGrpSpPr>
            <p:grpSpPr>
              <a:xfrm>
                <a:off x="5944970" y="4417632"/>
                <a:ext cx="1080090" cy="1252904"/>
                <a:chOff x="5944970" y="4417632"/>
                <a:chExt cx="1080090" cy="1252904"/>
              </a:xfrm>
            </p:grpSpPr>
            <p:sp>
              <p:nvSpPr>
                <p:cNvPr id="89" name="六边形 88"/>
                <p:cNvSpPr/>
                <p:nvPr>
                  <p:custDataLst>
                    <p:tags r:id="rId14"/>
                  </p:custDataLst>
                </p:nvPr>
              </p:nvSpPr>
              <p:spPr>
                <a:xfrm rot="5400000">
                  <a:off x="5858563" y="4504039"/>
                  <a:ext cx="1252904" cy="1080090"/>
                </a:xfrm>
                <a:prstGeom prst="hexagon">
                  <a:avLst/>
                </a:prstGeom>
                <a:ln w="28575">
                  <a:solidFill>
                    <a:schemeClr val="tx1"/>
                  </a:solidFill>
                  <a:tailEnd type="stealth" w="lg" len="lg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90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90" name="椭圆 89"/>
                <p:cNvSpPr/>
                <p:nvPr>
                  <p:custDataLst>
                    <p:tags r:id="rId15"/>
                  </p:custDataLst>
                </p:nvPr>
              </p:nvSpPr>
              <p:spPr>
                <a:xfrm>
                  <a:off x="6127955" y="4687024"/>
                  <a:ext cx="714121" cy="714121"/>
                </a:xfrm>
                <a:prstGeom prst="ellipse">
                  <a:avLst/>
                </a:prstGeom>
                <a:ln w="28575">
                  <a:solidFill>
                    <a:schemeClr val="tx1"/>
                  </a:solidFill>
                  <a:tailEnd type="stealth" w="lg" len="lg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90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endParaRPr>
                </a:p>
              </p:txBody>
            </p:sp>
          </p:grpSp>
          <p:grpSp>
            <p:nvGrpSpPr>
              <p:cNvPr id="86" name="组合 85"/>
              <p:cNvGrpSpPr/>
              <p:nvPr>
                <p:custDataLst>
                  <p:tags r:id="rId16"/>
                </p:custDataLst>
              </p:nvPr>
            </p:nvGrpSpPr>
            <p:grpSpPr>
              <a:xfrm>
                <a:off x="6224820" y="3443096"/>
                <a:ext cx="1497452" cy="974536"/>
                <a:chOff x="6224820" y="3443096"/>
                <a:chExt cx="1497452" cy="974536"/>
              </a:xfrm>
            </p:grpSpPr>
            <p:cxnSp>
              <p:nvCxnSpPr>
                <p:cNvPr id="87" name="直接连接符 86"/>
                <p:cNvCxnSpPr/>
                <p:nvPr>
                  <p:custDataLst>
                    <p:tags r:id="rId17"/>
                  </p:custDataLst>
                </p:nvPr>
              </p:nvCxnSpPr>
              <p:spPr>
                <a:xfrm flipH="1">
                  <a:off x="6485015" y="3913632"/>
                  <a:ext cx="0" cy="504000"/>
                </a:xfrm>
                <a:prstGeom prst="line">
                  <a:avLst/>
                </a:prstGeom>
                <a:ln w="28575">
                  <a:solidFill>
                    <a:schemeClr val="tx1"/>
                  </a:solidFill>
                  <a:tailEnd type="none" w="lg" len="lg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88" name="文本框 87"/>
                <p:cNvSpPr txBox="1"/>
                <p:nvPr>
                  <p:custDataLst>
                    <p:tags r:id="rId18"/>
                  </p:custDataLst>
                </p:nvPr>
              </p:nvSpPr>
              <p:spPr>
                <a:xfrm>
                  <a:off x="6224820" y="3443096"/>
                  <a:ext cx="1497452" cy="604276"/>
                </a:xfrm>
                <a:prstGeom prst="rect">
                  <a:avLst/>
                </a:prstGeom>
                <a:ln w="28575">
                  <a:noFill/>
                  <a:tailEnd type="stealth" w="lg" len="lg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wrap="square" rtlCol="0">
                  <a:spAutoFit/>
                </a:bodyPr>
                <a:lstStyle/>
                <a:p>
                  <a:r>
                    <a:rPr lang="en-US" altLang="zh-CN" sz="2000" b="1" smtClean="0">
                      <a:latin typeface="Times New Roman" panose="02020603050405020304" pitchFamily="18" charset="0"/>
                      <a:ea typeface="宋体" panose="02010600030101010101" pitchFamily="2" charset="-122"/>
                      <a:cs typeface="Times New Roman" panose="02020603050405020304" pitchFamily="18" charset="0"/>
                    </a:rPr>
                    <a:t>CH</a:t>
                  </a:r>
                  <a:r>
                    <a:rPr lang="en-US" altLang="zh-CN" sz="2000" b="1" baseline="-25000" smtClean="0">
                      <a:latin typeface="Times New Roman" panose="02020603050405020304" pitchFamily="18" charset="0"/>
                      <a:ea typeface="宋体" panose="02010600030101010101" pitchFamily="2" charset="-122"/>
                      <a:cs typeface="Times New Roman" panose="02020603050405020304" pitchFamily="18" charset="0"/>
                    </a:rPr>
                    <a:t>2</a:t>
                  </a:r>
                  <a:r>
                    <a:rPr lang="en-US" altLang="zh-CN" sz="2000" b="1" smtClean="0">
                      <a:solidFill>
                        <a:srgbClr val="FF0000"/>
                      </a:solidFill>
                      <a:latin typeface="Times New Roman" panose="02020603050405020304" pitchFamily="18" charset="0"/>
                      <a:ea typeface="宋体" panose="02010600030101010101" pitchFamily="2" charset="-122"/>
                      <a:cs typeface="Times New Roman" panose="02020603050405020304" pitchFamily="18" charset="0"/>
                    </a:rPr>
                    <a:t>Cl</a:t>
                  </a:r>
                  <a:endParaRPr lang="zh-CN" altLang="en-US" sz="2000" b="1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endParaRPr>
                </a:p>
              </p:txBody>
            </p:sp>
          </p:grpSp>
        </p:grpSp>
        <p:sp>
          <p:nvSpPr>
            <p:cNvPr id="82" name="文本框 81"/>
            <p:cNvSpPr txBox="1"/>
            <p:nvPr>
              <p:custDataLst>
                <p:tags r:id="rId19"/>
              </p:custDataLst>
            </p:nvPr>
          </p:nvSpPr>
          <p:spPr>
            <a:xfrm>
              <a:off x="10211939" y="10207921"/>
              <a:ext cx="1731131" cy="5109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smtClean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＋</a:t>
              </a:r>
              <a:r>
                <a:rPr lang="en-US" altLang="zh-CN" sz="1600" b="1" smtClean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 HCl</a:t>
              </a:r>
              <a:endParaRPr lang="zh-CN" altLang="en-US" sz="1600" b="1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97" name="文本框 96"/>
          <p:cNvSpPr txBox="1"/>
          <p:nvPr>
            <p:custDataLst>
              <p:tags r:id="rId20"/>
            </p:custDataLst>
          </p:nvPr>
        </p:nvSpPr>
        <p:spPr>
          <a:xfrm>
            <a:off x="4777901" y="2674458"/>
            <a:ext cx="165354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defRPr>
            </a:lvl1pPr>
          </a:lstStyle>
          <a:p>
            <a:r>
              <a:rPr lang="zh-CN" altLang="en-US" sz="2000" b="1" smtClean="0">
                <a:solidFill>
                  <a:srgbClr val="FF0000"/>
                </a:solidFill>
                <a:ea typeface="宋体" panose="02010600030101010101" pitchFamily="2" charset="-122"/>
              </a:rPr>
              <a:t>一氯取代物</a:t>
            </a:r>
            <a:endParaRPr lang="zh-CN" altLang="en-US" sz="2000" b="1" baseline="-25000" smtClean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grpSp>
        <p:nvGrpSpPr>
          <p:cNvPr id="115" name="组合 114"/>
          <p:cNvGrpSpPr/>
          <p:nvPr>
            <p:custDataLst>
              <p:tags r:id="rId21"/>
            </p:custDataLst>
          </p:nvPr>
        </p:nvGrpSpPr>
        <p:grpSpPr>
          <a:xfrm>
            <a:off x="8123075" y="1204352"/>
            <a:ext cx="3000375" cy="1633220"/>
            <a:chOff x="1025259" y="9906064"/>
            <a:chExt cx="3367339" cy="2866822"/>
          </a:xfrm>
        </p:grpSpPr>
        <p:sp>
          <p:nvSpPr>
            <p:cNvPr id="98" name="文本框 97"/>
            <p:cNvSpPr txBox="1"/>
            <p:nvPr>
              <p:custDataLst>
                <p:tags r:id="rId22"/>
              </p:custDataLst>
            </p:nvPr>
          </p:nvSpPr>
          <p:spPr>
            <a:xfrm>
              <a:off x="1025259" y="9906064"/>
              <a:ext cx="2746409" cy="6999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60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defRPr>
              </a:lvl1pPr>
            </a:lstStyle>
            <a:p>
              <a:r>
                <a:rPr lang="zh-CN" altLang="en-US" sz="2000" b="1" smtClean="0">
                  <a:ea typeface="宋体" panose="02010600030101010101" pitchFamily="2" charset="-122"/>
                </a:rPr>
                <a:t>其他的产物有：</a:t>
              </a:r>
              <a:endParaRPr lang="zh-CN" altLang="en-US" sz="2000" b="1" baseline="-25000" smtClean="0">
                <a:ea typeface="宋体" panose="02010600030101010101" pitchFamily="2" charset="-122"/>
              </a:endParaRPr>
            </a:p>
          </p:txBody>
        </p:sp>
        <p:grpSp>
          <p:nvGrpSpPr>
            <p:cNvPr id="99" name="组合 98"/>
            <p:cNvGrpSpPr/>
            <p:nvPr>
              <p:custDataLst>
                <p:tags r:id="rId23"/>
              </p:custDataLst>
            </p:nvPr>
          </p:nvGrpSpPr>
          <p:grpSpPr>
            <a:xfrm>
              <a:off x="1170445" y="10545446"/>
              <a:ext cx="1868523" cy="2227440"/>
              <a:chOff x="5944970" y="3443096"/>
              <a:chExt cx="1868523" cy="2227440"/>
            </a:xfrm>
          </p:grpSpPr>
          <p:grpSp>
            <p:nvGrpSpPr>
              <p:cNvPr id="100" name="组合 99"/>
              <p:cNvGrpSpPr/>
              <p:nvPr>
                <p:custDataLst>
                  <p:tags r:id="rId24"/>
                </p:custDataLst>
              </p:nvPr>
            </p:nvGrpSpPr>
            <p:grpSpPr>
              <a:xfrm>
                <a:off x="5944970" y="4417632"/>
                <a:ext cx="1080090" cy="1252904"/>
                <a:chOff x="5944970" y="4417632"/>
                <a:chExt cx="1080090" cy="1252904"/>
              </a:xfrm>
            </p:grpSpPr>
            <p:sp>
              <p:nvSpPr>
                <p:cNvPr id="104" name="六边形 103"/>
                <p:cNvSpPr/>
                <p:nvPr>
                  <p:custDataLst>
                    <p:tags r:id="rId25"/>
                  </p:custDataLst>
                </p:nvPr>
              </p:nvSpPr>
              <p:spPr>
                <a:xfrm rot="5400000">
                  <a:off x="5858563" y="4504039"/>
                  <a:ext cx="1252904" cy="1080090"/>
                </a:xfrm>
                <a:prstGeom prst="hexagon">
                  <a:avLst/>
                </a:prstGeom>
                <a:ln w="28575">
                  <a:solidFill>
                    <a:schemeClr val="tx1"/>
                  </a:solidFill>
                  <a:tailEnd type="stealth" w="lg" len="lg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90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05" name="椭圆 104"/>
                <p:cNvSpPr/>
                <p:nvPr>
                  <p:custDataLst>
                    <p:tags r:id="rId26"/>
                  </p:custDataLst>
                </p:nvPr>
              </p:nvSpPr>
              <p:spPr>
                <a:xfrm>
                  <a:off x="6127955" y="4687024"/>
                  <a:ext cx="714121" cy="714121"/>
                </a:xfrm>
                <a:prstGeom prst="ellipse">
                  <a:avLst/>
                </a:prstGeom>
                <a:ln w="28575">
                  <a:solidFill>
                    <a:schemeClr val="tx1"/>
                  </a:solidFill>
                  <a:tailEnd type="stealth" w="lg" len="lg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90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endParaRPr>
                </a:p>
              </p:txBody>
            </p:sp>
          </p:grpSp>
          <p:grpSp>
            <p:nvGrpSpPr>
              <p:cNvPr id="101" name="组合 100"/>
              <p:cNvGrpSpPr/>
              <p:nvPr>
                <p:custDataLst>
                  <p:tags r:id="rId27"/>
                </p:custDataLst>
              </p:nvPr>
            </p:nvGrpSpPr>
            <p:grpSpPr>
              <a:xfrm>
                <a:off x="6316041" y="3443096"/>
                <a:ext cx="1497452" cy="974536"/>
                <a:chOff x="6316041" y="3443096"/>
                <a:chExt cx="1497452" cy="974536"/>
              </a:xfrm>
            </p:grpSpPr>
            <p:cxnSp>
              <p:nvCxnSpPr>
                <p:cNvPr id="102" name="直接连接符 101"/>
                <p:cNvCxnSpPr/>
                <p:nvPr>
                  <p:custDataLst>
                    <p:tags r:id="rId28"/>
                  </p:custDataLst>
                </p:nvPr>
              </p:nvCxnSpPr>
              <p:spPr>
                <a:xfrm flipH="1">
                  <a:off x="6485015" y="3913632"/>
                  <a:ext cx="0" cy="504000"/>
                </a:xfrm>
                <a:prstGeom prst="line">
                  <a:avLst/>
                </a:prstGeom>
                <a:ln w="28575">
                  <a:solidFill>
                    <a:schemeClr val="tx1"/>
                  </a:solidFill>
                  <a:tailEnd type="none" w="lg" len="lg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03" name="文本框 102"/>
                <p:cNvSpPr txBox="1"/>
                <p:nvPr>
                  <p:custDataLst>
                    <p:tags r:id="rId29"/>
                  </p:custDataLst>
                </p:nvPr>
              </p:nvSpPr>
              <p:spPr>
                <a:xfrm>
                  <a:off x="6316041" y="3443096"/>
                  <a:ext cx="1497452" cy="699986"/>
                </a:xfrm>
                <a:prstGeom prst="rect">
                  <a:avLst/>
                </a:prstGeom>
                <a:ln w="28575">
                  <a:noFill/>
                  <a:tailEnd type="stealth" w="lg" len="lg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wrap="square" rtlCol="0">
                  <a:spAutoFit/>
                </a:bodyPr>
                <a:lstStyle/>
                <a:p>
                  <a:r>
                    <a:rPr lang="en-US" altLang="zh-CN" sz="2000" b="1" smtClean="0">
                      <a:latin typeface="Times New Roman" panose="02020603050405020304" pitchFamily="18" charset="0"/>
                      <a:ea typeface="宋体" panose="02010600030101010101" pitchFamily="2" charset="-122"/>
                      <a:cs typeface="Times New Roman" panose="02020603050405020304" pitchFamily="18" charset="0"/>
                    </a:rPr>
                    <a:t>CH</a:t>
                  </a:r>
                  <a:r>
                    <a:rPr lang="en-US" altLang="zh-CN" sz="2000" b="1" smtClean="0">
                      <a:solidFill>
                        <a:srgbClr val="FF0000"/>
                      </a:solidFill>
                      <a:latin typeface="Times New Roman" panose="02020603050405020304" pitchFamily="18" charset="0"/>
                      <a:ea typeface="宋体" panose="02010600030101010101" pitchFamily="2" charset="-122"/>
                      <a:cs typeface="Times New Roman" panose="02020603050405020304" pitchFamily="18" charset="0"/>
                    </a:rPr>
                    <a:t>Cl</a:t>
                  </a:r>
                  <a:r>
                    <a:rPr lang="en-US" altLang="zh-CN" sz="2000" b="1" baseline="-25000" smtClean="0">
                      <a:solidFill>
                        <a:srgbClr val="FF0000"/>
                      </a:solidFill>
                      <a:latin typeface="Times New Roman" panose="02020603050405020304" pitchFamily="18" charset="0"/>
                      <a:ea typeface="宋体" panose="02010600030101010101" pitchFamily="2" charset="-122"/>
                      <a:cs typeface="Times New Roman" panose="02020603050405020304" pitchFamily="18" charset="0"/>
                    </a:rPr>
                    <a:t>2</a:t>
                  </a:r>
                  <a:endParaRPr lang="zh-CN" altLang="en-US" sz="2000" b="1" baseline="-2500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endParaRPr>
                </a:p>
              </p:txBody>
            </p:sp>
          </p:grpSp>
        </p:grpSp>
        <p:grpSp>
          <p:nvGrpSpPr>
            <p:cNvPr id="107" name="组合 106"/>
            <p:cNvGrpSpPr/>
            <p:nvPr>
              <p:custDataLst>
                <p:tags r:id="rId30"/>
              </p:custDataLst>
            </p:nvPr>
          </p:nvGrpSpPr>
          <p:grpSpPr>
            <a:xfrm>
              <a:off x="2907998" y="10545446"/>
              <a:ext cx="1484600" cy="2227440"/>
              <a:chOff x="5944970" y="3443096"/>
              <a:chExt cx="1484600" cy="2227440"/>
            </a:xfrm>
          </p:grpSpPr>
          <p:grpSp>
            <p:nvGrpSpPr>
              <p:cNvPr id="108" name="组合 107"/>
              <p:cNvGrpSpPr/>
              <p:nvPr>
                <p:custDataLst>
                  <p:tags r:id="rId31"/>
                </p:custDataLst>
              </p:nvPr>
            </p:nvGrpSpPr>
            <p:grpSpPr>
              <a:xfrm>
                <a:off x="5944970" y="4417632"/>
                <a:ext cx="1080090" cy="1252904"/>
                <a:chOff x="5944970" y="4417632"/>
                <a:chExt cx="1080090" cy="1252904"/>
              </a:xfrm>
            </p:grpSpPr>
            <p:sp>
              <p:nvSpPr>
                <p:cNvPr id="112" name="六边形 111"/>
                <p:cNvSpPr/>
                <p:nvPr>
                  <p:custDataLst>
                    <p:tags r:id="rId32"/>
                  </p:custDataLst>
                </p:nvPr>
              </p:nvSpPr>
              <p:spPr>
                <a:xfrm rot="5400000">
                  <a:off x="5858563" y="4504039"/>
                  <a:ext cx="1252904" cy="1080090"/>
                </a:xfrm>
                <a:prstGeom prst="hexagon">
                  <a:avLst/>
                </a:prstGeom>
                <a:ln w="28575">
                  <a:solidFill>
                    <a:schemeClr val="tx1"/>
                  </a:solidFill>
                  <a:tailEnd type="stealth" w="lg" len="lg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90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13" name="椭圆 112"/>
                <p:cNvSpPr/>
                <p:nvPr>
                  <p:custDataLst>
                    <p:tags r:id="rId33"/>
                  </p:custDataLst>
                </p:nvPr>
              </p:nvSpPr>
              <p:spPr>
                <a:xfrm>
                  <a:off x="6127955" y="4687024"/>
                  <a:ext cx="714121" cy="714121"/>
                </a:xfrm>
                <a:prstGeom prst="ellipse">
                  <a:avLst/>
                </a:prstGeom>
                <a:ln w="28575">
                  <a:solidFill>
                    <a:schemeClr val="tx1"/>
                  </a:solidFill>
                  <a:tailEnd type="stealth" w="lg" len="lg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90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endParaRPr>
                </a:p>
              </p:txBody>
            </p:sp>
          </p:grpSp>
          <p:grpSp>
            <p:nvGrpSpPr>
              <p:cNvPr id="109" name="组合 108"/>
              <p:cNvGrpSpPr/>
              <p:nvPr>
                <p:custDataLst>
                  <p:tags r:id="rId34"/>
                </p:custDataLst>
              </p:nvPr>
            </p:nvGrpSpPr>
            <p:grpSpPr>
              <a:xfrm>
                <a:off x="6295374" y="3443096"/>
                <a:ext cx="1134196" cy="974536"/>
                <a:chOff x="6295374" y="3443096"/>
                <a:chExt cx="1134196" cy="974536"/>
              </a:xfrm>
            </p:grpSpPr>
            <p:cxnSp>
              <p:nvCxnSpPr>
                <p:cNvPr id="110" name="直接连接符 109"/>
                <p:cNvCxnSpPr/>
                <p:nvPr>
                  <p:custDataLst>
                    <p:tags r:id="rId35"/>
                  </p:custDataLst>
                </p:nvPr>
              </p:nvCxnSpPr>
              <p:spPr>
                <a:xfrm flipH="1">
                  <a:off x="6485015" y="3913632"/>
                  <a:ext cx="0" cy="504000"/>
                </a:xfrm>
                <a:prstGeom prst="line">
                  <a:avLst/>
                </a:prstGeom>
                <a:ln w="28575">
                  <a:solidFill>
                    <a:schemeClr val="tx1"/>
                  </a:solidFill>
                  <a:tailEnd type="none" w="lg" len="lg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11" name="文本框 110"/>
                <p:cNvSpPr txBox="1"/>
                <p:nvPr>
                  <p:custDataLst>
                    <p:tags r:id="rId36"/>
                  </p:custDataLst>
                </p:nvPr>
              </p:nvSpPr>
              <p:spPr>
                <a:xfrm>
                  <a:off x="6295374" y="3443096"/>
                  <a:ext cx="1134196" cy="699986"/>
                </a:xfrm>
                <a:prstGeom prst="rect">
                  <a:avLst/>
                </a:prstGeom>
                <a:ln w="28575">
                  <a:noFill/>
                  <a:tailEnd type="stealth" w="lg" len="lg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wrap="square" rtlCol="0">
                  <a:spAutoFit/>
                </a:bodyPr>
                <a:lstStyle/>
                <a:p>
                  <a:r>
                    <a:rPr lang="en-US" altLang="zh-CN" sz="2000" b="1" smtClean="0">
                      <a:latin typeface="Times New Roman" panose="02020603050405020304" pitchFamily="18" charset="0"/>
                      <a:ea typeface="宋体" panose="02010600030101010101" pitchFamily="2" charset="-122"/>
                      <a:cs typeface="Times New Roman" panose="02020603050405020304" pitchFamily="18" charset="0"/>
                    </a:rPr>
                    <a:t>C</a:t>
                  </a:r>
                  <a:r>
                    <a:rPr lang="en-US" altLang="zh-CN" sz="2000" b="1" smtClean="0">
                      <a:solidFill>
                        <a:srgbClr val="FF0000"/>
                      </a:solidFill>
                      <a:latin typeface="Times New Roman" panose="02020603050405020304" pitchFamily="18" charset="0"/>
                      <a:ea typeface="宋体" panose="02010600030101010101" pitchFamily="2" charset="-122"/>
                      <a:cs typeface="Times New Roman" panose="02020603050405020304" pitchFamily="18" charset="0"/>
                    </a:rPr>
                    <a:t>Cl</a:t>
                  </a:r>
                  <a:r>
                    <a:rPr lang="en-US" altLang="zh-CN" sz="2000" b="1" baseline="-25000" smtClean="0">
                      <a:solidFill>
                        <a:srgbClr val="FF0000"/>
                      </a:solidFill>
                      <a:latin typeface="Times New Roman" panose="02020603050405020304" pitchFamily="18" charset="0"/>
                      <a:ea typeface="宋体" panose="02010600030101010101" pitchFamily="2" charset="-122"/>
                      <a:cs typeface="Times New Roman" panose="02020603050405020304" pitchFamily="18" charset="0"/>
                    </a:rPr>
                    <a:t>3</a:t>
                  </a:r>
                  <a:endParaRPr lang="zh-CN" altLang="en-US" sz="2000" b="1" baseline="-2500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endParaRPr>
                </a:p>
              </p:txBody>
            </p:sp>
          </p:grpSp>
        </p:grpSp>
      </p:grpSp>
      <p:sp>
        <p:nvSpPr>
          <p:cNvPr id="116" name="矩形 115"/>
          <p:cNvSpPr/>
          <p:nvPr>
            <p:custDataLst>
              <p:tags r:id="rId37"/>
            </p:custDataLst>
          </p:nvPr>
        </p:nvSpPr>
        <p:spPr>
          <a:xfrm>
            <a:off x="5641501" y="573235"/>
            <a:ext cx="2743200" cy="4603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>
              <a:spcBef>
                <a:spcPct val="50000"/>
              </a:spcBef>
            </a:pPr>
            <a:r>
              <a:rPr sz="2400" b="1">
                <a:solidFill>
                  <a:schemeClr val="tx1"/>
                </a:solidFill>
                <a:latin typeface="Times New Roman" panose="02020603050405020304" pitchFamily="18" charset="0"/>
              </a:rPr>
              <a:t>取代</a:t>
            </a:r>
            <a:r>
              <a:rPr sz="2400" b="1">
                <a:solidFill>
                  <a:srgbClr val="FF0000"/>
                </a:solidFill>
                <a:latin typeface="Times New Roman" panose="02020603050405020304" pitchFamily="18" charset="0"/>
              </a:rPr>
              <a:t>烃基上的氢</a:t>
            </a:r>
            <a:endParaRPr sz="24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cxnSp>
        <p:nvCxnSpPr>
          <p:cNvPr id="123" name="直接连接符 122"/>
          <p:cNvCxnSpPr/>
          <p:nvPr>
            <p:custDataLst>
              <p:tags r:id="rId38"/>
            </p:custDataLst>
          </p:nvPr>
        </p:nvCxnSpPr>
        <p:spPr>
          <a:xfrm flipV="1">
            <a:off x="4320549" y="849160"/>
            <a:ext cx="1211580" cy="921385"/>
          </a:xfrm>
          <a:prstGeom prst="line">
            <a:avLst/>
          </a:prstGeom>
          <a:noFill/>
          <a:ln w="19050">
            <a:solidFill>
              <a:srgbClr val="CC3300"/>
            </a:solidFill>
            <a:miter lim="800000"/>
            <a:tailEnd type="triangle"/>
          </a:ln>
        </p:spPr>
      </p:cxnSp>
      <p:sp>
        <p:nvSpPr>
          <p:cNvPr id="2" name="文本框 1"/>
          <p:cNvSpPr txBox="1"/>
          <p:nvPr>
            <p:custDataLst>
              <p:tags r:id="rId39"/>
            </p:custDataLst>
          </p:nvPr>
        </p:nvSpPr>
        <p:spPr>
          <a:xfrm>
            <a:off x="335915" y="3068320"/>
            <a:ext cx="2456815" cy="44196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ct val="100000"/>
              </a:lnSpc>
              <a:buClr>
                <a:srgbClr val="7030A0"/>
              </a:buClr>
            </a:pPr>
            <a:r>
              <a:rPr lang="zh-CN" altLang="en-US" sz="2400" b="1" smtClean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400" b="1" smtClean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en-US" sz="2400" b="1" smtClean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</a:t>
            </a:r>
            <a:r>
              <a:rPr lang="en-US" altLang="zh-CN" sz="2400" b="1" smtClean="0">
                <a:solidFill>
                  <a:srgbClr val="FF0000"/>
                </a:solidFill>
                <a:ea typeface="宋体" panose="02010600030101010101" pitchFamily="2" charset="-122"/>
                <a:sym typeface="+mn-ea"/>
              </a:rPr>
              <a:t>FeBr</a:t>
            </a:r>
            <a:r>
              <a:rPr lang="en-US" altLang="zh-CN" sz="2400" b="1" baseline="-25000" smtClean="0">
                <a:solidFill>
                  <a:srgbClr val="FF0000"/>
                </a:solidFill>
                <a:ea typeface="宋体" panose="02010600030101010101" pitchFamily="2" charset="-122"/>
                <a:sym typeface="+mn-ea"/>
              </a:rPr>
              <a:t>3</a:t>
            </a:r>
            <a:r>
              <a:rPr lang="zh-CN" altLang="en-US" sz="2400" b="1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下</a:t>
            </a:r>
            <a:r>
              <a:rPr lang="en-US" altLang="zh-CN" sz="2400" b="1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endParaRPr lang="en-US" altLang="zh-CN" sz="2400" b="1" smtClean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grpSp>
        <p:nvGrpSpPr>
          <p:cNvPr id="51" name="组合 50"/>
          <p:cNvGrpSpPr/>
          <p:nvPr>
            <p:custDataLst>
              <p:tags r:id="rId40"/>
            </p:custDataLst>
          </p:nvPr>
        </p:nvGrpSpPr>
        <p:grpSpPr>
          <a:xfrm>
            <a:off x="1825365" y="3951619"/>
            <a:ext cx="4695825" cy="1189892"/>
            <a:chOff x="2189313" y="3289995"/>
            <a:chExt cx="7533629" cy="2380541"/>
          </a:xfrm>
        </p:grpSpPr>
        <p:sp>
          <p:nvSpPr>
            <p:cNvPr id="3" name="文本框 2"/>
            <p:cNvSpPr txBox="1"/>
            <p:nvPr>
              <p:custDataLst>
                <p:tags r:id="rId41"/>
              </p:custDataLst>
            </p:nvPr>
          </p:nvSpPr>
          <p:spPr>
            <a:xfrm>
              <a:off x="3308589" y="4598595"/>
              <a:ext cx="1224102" cy="7368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smtClean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＋</a:t>
              </a:r>
              <a:r>
                <a:rPr lang="en-US" altLang="zh-CN" b="1" smtClean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Br</a:t>
              </a:r>
              <a:r>
                <a:rPr lang="en-US" altLang="zh-CN" b="1" baseline="-25000" smtClean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2</a:t>
              </a:r>
              <a:endParaRPr lang="zh-CN" altLang="en-US" b="1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5" name="组合 4"/>
            <p:cNvGrpSpPr/>
            <p:nvPr>
              <p:custDataLst>
                <p:tags r:id="rId42"/>
              </p:custDataLst>
            </p:nvPr>
          </p:nvGrpSpPr>
          <p:grpSpPr>
            <a:xfrm>
              <a:off x="2189313" y="3289995"/>
              <a:ext cx="1997895" cy="2227440"/>
              <a:chOff x="3315328" y="6035690"/>
              <a:chExt cx="1997895" cy="2227440"/>
            </a:xfrm>
          </p:grpSpPr>
          <p:sp>
            <p:nvSpPr>
              <p:cNvPr id="16" name="六边形 15"/>
              <p:cNvSpPr/>
              <p:nvPr>
                <p:custDataLst>
                  <p:tags r:id="rId43"/>
                </p:custDataLst>
              </p:nvPr>
            </p:nvSpPr>
            <p:spPr>
              <a:xfrm rot="5400000">
                <a:off x="3228921" y="7096633"/>
                <a:ext cx="1252904" cy="1080090"/>
              </a:xfrm>
              <a:prstGeom prst="hexagon">
                <a:avLst/>
              </a:prstGeom>
              <a:ln w="28575">
                <a:solidFill>
                  <a:schemeClr val="tx1"/>
                </a:solidFill>
                <a:tailEnd type="stealth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 sz="9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7" name="椭圆 16"/>
              <p:cNvSpPr/>
              <p:nvPr>
                <p:custDataLst>
                  <p:tags r:id="rId44"/>
                </p:custDataLst>
              </p:nvPr>
            </p:nvSpPr>
            <p:spPr>
              <a:xfrm>
                <a:off x="3498313" y="7279618"/>
                <a:ext cx="714121" cy="714121"/>
              </a:xfrm>
              <a:prstGeom prst="ellipse">
                <a:avLst/>
              </a:prstGeom>
              <a:ln w="28575">
                <a:solidFill>
                  <a:schemeClr val="tx1"/>
                </a:solidFill>
                <a:tailEnd type="stealth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 sz="9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18" name="直接连接符 17"/>
              <p:cNvCxnSpPr/>
              <p:nvPr>
                <p:custDataLst>
                  <p:tags r:id="rId45"/>
                </p:custDataLst>
              </p:nvPr>
            </p:nvCxnSpPr>
            <p:spPr>
              <a:xfrm flipH="1">
                <a:off x="3855373" y="6506226"/>
                <a:ext cx="0" cy="504000"/>
              </a:xfrm>
              <a:prstGeom prst="line">
                <a:avLst/>
              </a:prstGeom>
              <a:ln w="28575">
                <a:solidFill>
                  <a:schemeClr val="tx1"/>
                </a:solidFill>
                <a:tailEnd type="none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9" name="文本框 18"/>
              <p:cNvSpPr txBox="1"/>
              <p:nvPr>
                <p:custDataLst>
                  <p:tags r:id="rId46"/>
                </p:custDataLst>
              </p:nvPr>
            </p:nvSpPr>
            <p:spPr>
              <a:xfrm>
                <a:off x="3594754" y="6035690"/>
                <a:ext cx="1718469" cy="674584"/>
              </a:xfrm>
              <a:prstGeom prst="rect">
                <a:avLst/>
              </a:prstGeom>
              <a:ln w="28575">
                <a:noFill/>
                <a:tailEnd type="stealth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wrap="square" rtlCol="0">
                <a:spAutoFit/>
              </a:bodyPr>
              <a:lstStyle/>
              <a:p>
                <a:r>
                  <a:rPr lang="en-US" altLang="zh-CN" sz="1600" b="1" smtClean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CH</a:t>
                </a:r>
                <a:r>
                  <a:rPr lang="en-US" altLang="zh-CN" sz="1600" b="1" baseline="-25000" smtClean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</a:t>
                </a:r>
                <a:endParaRPr lang="zh-CN" altLang="en-US" sz="1600" b="1" baseline="-2500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26" name="组合 25"/>
            <p:cNvGrpSpPr/>
            <p:nvPr>
              <p:custDataLst>
                <p:tags r:id="rId47"/>
              </p:custDataLst>
            </p:nvPr>
          </p:nvGrpSpPr>
          <p:grpSpPr>
            <a:xfrm>
              <a:off x="4382606" y="4034273"/>
              <a:ext cx="1421262" cy="1037323"/>
              <a:chOff x="7531645" y="3225658"/>
              <a:chExt cx="1421262" cy="1037323"/>
            </a:xfrm>
          </p:grpSpPr>
          <p:sp>
            <p:nvSpPr>
              <p:cNvPr id="30" name="文本框 29"/>
              <p:cNvSpPr txBox="1"/>
              <p:nvPr>
                <p:custDataLst>
                  <p:tags r:id="rId48"/>
                </p:custDataLst>
              </p:nvPr>
            </p:nvSpPr>
            <p:spPr>
              <a:xfrm>
                <a:off x="7531645" y="3225658"/>
                <a:ext cx="1421262" cy="103732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3600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defRPr>
                </a:lvl1pPr>
              </a:lstStyle>
              <a:p>
                <a:r>
                  <a:rPr lang="en-US" altLang="zh-CN" sz="2000" b="1" smtClean="0">
                    <a:solidFill>
                      <a:srgbClr val="FF0000"/>
                    </a:solidFill>
                    <a:ea typeface="宋体" panose="02010600030101010101" pitchFamily="2" charset="-122"/>
                  </a:rPr>
                  <a:t>FeBr</a:t>
                </a:r>
                <a:r>
                  <a:rPr lang="en-US" altLang="zh-CN" sz="2000" b="1" baseline="-25000" smtClean="0">
                    <a:solidFill>
                      <a:srgbClr val="FF0000"/>
                    </a:solidFill>
                    <a:ea typeface="宋体" panose="02010600030101010101" pitchFamily="2" charset="-122"/>
                  </a:rPr>
                  <a:t>3</a:t>
                </a:r>
                <a:endParaRPr lang="zh-CN" altLang="en-US" sz="2000" b="1" baseline="-25000">
                  <a:solidFill>
                    <a:srgbClr val="FF0000"/>
                  </a:solidFill>
                  <a:ea typeface="宋体" panose="02010600030101010101" pitchFamily="2" charset="-122"/>
                </a:endParaRPr>
              </a:p>
            </p:txBody>
          </p:sp>
          <p:cxnSp>
            <p:nvCxnSpPr>
              <p:cNvPr id="31" name="直接箭头连接符 30"/>
              <p:cNvCxnSpPr/>
              <p:nvPr>
                <p:custDataLst>
                  <p:tags r:id="rId49"/>
                </p:custDataLst>
              </p:nvPr>
            </p:nvCxnSpPr>
            <p:spPr>
              <a:xfrm flipV="1">
                <a:off x="7644541" y="4100197"/>
                <a:ext cx="1224000" cy="0"/>
              </a:xfrm>
              <a:prstGeom prst="straightConnector1">
                <a:avLst/>
              </a:prstGeom>
              <a:ln w="28575">
                <a:solidFill>
                  <a:schemeClr val="tx1"/>
                </a:solidFill>
                <a:tailEnd type="stealth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8" name="组合 47"/>
            <p:cNvGrpSpPr/>
            <p:nvPr>
              <p:custDataLst>
                <p:tags r:id="rId50"/>
              </p:custDataLst>
            </p:nvPr>
          </p:nvGrpSpPr>
          <p:grpSpPr>
            <a:xfrm>
              <a:off x="5944970" y="3443096"/>
              <a:ext cx="2225427" cy="2227440"/>
              <a:chOff x="5944970" y="3443096"/>
              <a:chExt cx="2225427" cy="2227440"/>
            </a:xfrm>
          </p:grpSpPr>
          <p:grpSp>
            <p:nvGrpSpPr>
              <p:cNvPr id="20" name="组合 19"/>
              <p:cNvGrpSpPr/>
              <p:nvPr>
                <p:custDataLst>
                  <p:tags r:id="rId51"/>
                </p:custDataLst>
              </p:nvPr>
            </p:nvGrpSpPr>
            <p:grpSpPr>
              <a:xfrm>
                <a:off x="5944970" y="3443096"/>
                <a:ext cx="1290429" cy="2227440"/>
                <a:chOff x="5944970" y="3443096"/>
                <a:chExt cx="1290429" cy="2227440"/>
              </a:xfrm>
            </p:grpSpPr>
            <p:grpSp>
              <p:nvGrpSpPr>
                <p:cNvPr id="12" name="组合 11"/>
                <p:cNvGrpSpPr/>
                <p:nvPr>
                  <p:custDataLst>
                    <p:tags r:id="rId52"/>
                  </p:custDataLst>
                </p:nvPr>
              </p:nvGrpSpPr>
              <p:grpSpPr>
                <a:xfrm>
                  <a:off x="5944970" y="4417632"/>
                  <a:ext cx="1080090" cy="1252904"/>
                  <a:chOff x="5944970" y="4417632"/>
                  <a:chExt cx="1080090" cy="1252904"/>
                </a:xfrm>
              </p:grpSpPr>
              <p:sp>
                <p:nvSpPr>
                  <p:cNvPr id="22" name="六边形 21"/>
                  <p:cNvSpPr/>
                  <p:nvPr>
                    <p:custDataLst>
                      <p:tags r:id="rId53"/>
                    </p:custDataLst>
                  </p:nvPr>
                </p:nvSpPr>
                <p:spPr>
                  <a:xfrm rot="5400000">
                    <a:off x="5858563" y="4504039"/>
                    <a:ext cx="1252904" cy="1080090"/>
                  </a:xfrm>
                  <a:prstGeom prst="hexagon">
                    <a:avLst/>
                  </a:prstGeom>
                  <a:ln w="28575">
                    <a:solidFill>
                      <a:schemeClr val="tx1"/>
                    </a:solidFill>
                    <a:tailEnd type="stealth" w="lg" len="lg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900">
                      <a:solidFill>
                        <a:srgbClr val="FF0000"/>
                      </a:solidFill>
                      <a:latin typeface="Times New Roman" panose="02020603050405020304" pitchFamily="18" charset="0"/>
                      <a:ea typeface="宋体" panose="02010600030101010101" pitchFamily="2" charset="-122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23" name="椭圆 22"/>
                  <p:cNvSpPr/>
                  <p:nvPr>
                    <p:custDataLst>
                      <p:tags r:id="rId54"/>
                    </p:custDataLst>
                  </p:nvPr>
                </p:nvSpPr>
                <p:spPr>
                  <a:xfrm>
                    <a:off x="6127955" y="4687024"/>
                    <a:ext cx="714121" cy="714121"/>
                  </a:xfrm>
                  <a:prstGeom prst="ellipse">
                    <a:avLst/>
                  </a:prstGeom>
                  <a:ln w="28575">
                    <a:solidFill>
                      <a:schemeClr val="tx1"/>
                    </a:solidFill>
                    <a:tailEnd type="stealth" w="lg" len="lg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900">
                      <a:solidFill>
                        <a:srgbClr val="FF0000"/>
                      </a:solidFill>
                      <a:latin typeface="Times New Roman" panose="02020603050405020304" pitchFamily="18" charset="0"/>
                      <a:ea typeface="宋体" panose="02010600030101010101" pitchFamily="2" charset="-122"/>
                      <a:cs typeface="Times New Roman" panose="02020603050405020304" pitchFamily="18" charset="0"/>
                    </a:endParaRPr>
                  </a:p>
                </p:txBody>
              </p:sp>
            </p:grpSp>
            <p:grpSp>
              <p:nvGrpSpPr>
                <p:cNvPr id="7" name="组合 6"/>
                <p:cNvGrpSpPr/>
                <p:nvPr>
                  <p:custDataLst>
                    <p:tags r:id="rId55"/>
                  </p:custDataLst>
                </p:nvPr>
              </p:nvGrpSpPr>
              <p:grpSpPr>
                <a:xfrm>
                  <a:off x="6224820" y="3443096"/>
                  <a:ext cx="1010579" cy="974536"/>
                  <a:chOff x="6224820" y="3443096"/>
                  <a:chExt cx="1010579" cy="974536"/>
                </a:xfrm>
              </p:grpSpPr>
              <p:cxnSp>
                <p:nvCxnSpPr>
                  <p:cNvPr id="24" name="直接连接符 23"/>
                  <p:cNvCxnSpPr/>
                  <p:nvPr>
                    <p:custDataLst>
                      <p:tags r:id="rId56"/>
                    </p:custDataLst>
                  </p:nvPr>
                </p:nvCxnSpPr>
                <p:spPr>
                  <a:xfrm flipH="1">
                    <a:off x="6485015" y="3913632"/>
                    <a:ext cx="0" cy="504000"/>
                  </a:xfrm>
                  <a:prstGeom prst="line">
                    <a:avLst/>
                  </a:prstGeom>
                  <a:ln w="28575">
                    <a:solidFill>
                      <a:schemeClr val="tx1"/>
                    </a:solidFill>
                    <a:tailEnd type="none" w="lg" len="lg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25" name="文本框 24"/>
                  <p:cNvSpPr txBox="1"/>
                  <p:nvPr>
                    <p:custDataLst>
                      <p:tags r:id="rId57"/>
                    </p:custDataLst>
                  </p:nvPr>
                </p:nvSpPr>
                <p:spPr>
                  <a:xfrm>
                    <a:off x="6224820" y="3443096"/>
                    <a:ext cx="1010579" cy="674584"/>
                  </a:xfrm>
                  <a:prstGeom prst="rect">
                    <a:avLst/>
                  </a:prstGeom>
                  <a:ln w="28575">
                    <a:noFill/>
                    <a:tailEnd type="stealth" w="lg" len="lg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wrap="square" rtlCol="0">
                    <a:spAutoFit/>
                  </a:bodyPr>
                  <a:lstStyle/>
                  <a:p>
                    <a:r>
                      <a:rPr lang="en-US" altLang="zh-CN" sz="1600" b="1" smtClean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rPr>
                      <a:t>CH</a:t>
                    </a:r>
                    <a:r>
                      <a:rPr lang="en-US" altLang="zh-CN" sz="1600" b="1" baseline="-25000" smtClean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rPr>
                      <a:t>3</a:t>
                    </a:r>
                    <a:endParaRPr lang="zh-CN" altLang="en-US" sz="1600" b="1" baseline="-25000">
                      <a:latin typeface="Times New Roman" panose="02020603050405020304" pitchFamily="18" charset="0"/>
                      <a:ea typeface="宋体" panose="02010600030101010101" pitchFamily="2" charset="-122"/>
                      <a:cs typeface="Times New Roman" panose="02020603050405020304" pitchFamily="18" charset="0"/>
                    </a:endParaRPr>
                  </a:p>
                </p:txBody>
              </p:sp>
            </p:grpSp>
          </p:grpSp>
          <p:sp>
            <p:nvSpPr>
              <p:cNvPr id="34" name="文本框 33"/>
              <p:cNvSpPr txBox="1"/>
              <p:nvPr>
                <p:custDataLst>
                  <p:tags r:id="rId58"/>
                </p:custDataLst>
              </p:nvPr>
            </p:nvSpPr>
            <p:spPr>
              <a:xfrm>
                <a:off x="6890708" y="4300481"/>
                <a:ext cx="1279689" cy="736834"/>
              </a:xfrm>
              <a:prstGeom prst="rect">
                <a:avLst/>
              </a:prstGeom>
              <a:ln w="28575">
                <a:noFill/>
                <a:tailEnd type="stealth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wrap="square" rtlCol="0">
                <a:spAutoFit/>
              </a:bodyPr>
              <a:lstStyle/>
              <a:p>
                <a:r>
                  <a:rPr lang="en-US" altLang="zh-CN" b="1" smtClean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—</a:t>
                </a:r>
                <a:r>
                  <a:rPr lang="en-US" altLang="zh-CN" sz="1600" b="1" smtClean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Br</a:t>
                </a:r>
                <a:endParaRPr lang="zh-CN" altLang="en-US" sz="1600" b="1" baseline="-250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50" name="文本框 49"/>
            <p:cNvSpPr txBox="1"/>
            <p:nvPr>
              <p:custDataLst>
                <p:tags r:id="rId59"/>
              </p:custDataLst>
            </p:nvPr>
          </p:nvSpPr>
          <p:spPr>
            <a:xfrm>
              <a:off x="7991811" y="4598595"/>
              <a:ext cx="1731131" cy="7978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smtClean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＋</a:t>
              </a:r>
              <a:r>
                <a:rPr lang="en-US" altLang="zh-CN" sz="2000" b="1" err="1" smtClean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HBr</a:t>
              </a:r>
              <a:r>
                <a:rPr lang="zh-CN" altLang="en-US" sz="2000" b="1" smtClean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↑</a:t>
              </a:r>
              <a:endParaRPr lang="zh-CN" altLang="en-US" sz="2000" b="1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52" name="文本框 51"/>
          <p:cNvSpPr txBox="1"/>
          <p:nvPr>
            <p:custDataLst>
              <p:tags r:id="rId60"/>
            </p:custDataLst>
          </p:nvPr>
        </p:nvSpPr>
        <p:spPr>
          <a:xfrm>
            <a:off x="6590950" y="4586448"/>
            <a:ext cx="1089536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Clr>
                <a:srgbClr val="7030A0"/>
              </a:buClr>
            </a:pPr>
            <a:r>
              <a:rPr lang="zh-CN" altLang="en-US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或者</a:t>
            </a:r>
            <a:endParaRPr lang="zh-CN" altLang="en-US" sz="2800" b="1" smtClean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grpSp>
        <p:nvGrpSpPr>
          <p:cNvPr id="73" name="组合 72"/>
          <p:cNvGrpSpPr/>
          <p:nvPr>
            <p:custDataLst>
              <p:tags r:id="rId61"/>
            </p:custDataLst>
          </p:nvPr>
        </p:nvGrpSpPr>
        <p:grpSpPr>
          <a:xfrm>
            <a:off x="7821472" y="3868014"/>
            <a:ext cx="4107815" cy="1649083"/>
            <a:chOff x="2725560" y="5730765"/>
            <a:chExt cx="6545772" cy="3298402"/>
          </a:xfrm>
        </p:grpSpPr>
        <p:grpSp>
          <p:nvGrpSpPr>
            <p:cNvPr id="49" name="组合 48"/>
            <p:cNvGrpSpPr/>
            <p:nvPr>
              <p:custDataLst>
                <p:tags r:id="rId62"/>
              </p:custDataLst>
            </p:nvPr>
          </p:nvGrpSpPr>
          <p:grpSpPr>
            <a:xfrm>
              <a:off x="6393296" y="5730765"/>
              <a:ext cx="1290429" cy="3298402"/>
              <a:chOff x="9176751" y="4410052"/>
              <a:chExt cx="1290429" cy="3298402"/>
            </a:xfrm>
          </p:grpSpPr>
          <p:grpSp>
            <p:nvGrpSpPr>
              <p:cNvPr id="35" name="组合 34"/>
              <p:cNvGrpSpPr/>
              <p:nvPr>
                <p:custDataLst>
                  <p:tags r:id="rId63"/>
                </p:custDataLst>
              </p:nvPr>
            </p:nvGrpSpPr>
            <p:grpSpPr>
              <a:xfrm>
                <a:off x="9465318" y="6639322"/>
                <a:ext cx="760840" cy="1069132"/>
                <a:chOff x="6224821" y="3048382"/>
                <a:chExt cx="760840" cy="1069132"/>
              </a:xfrm>
            </p:grpSpPr>
            <p:cxnSp>
              <p:nvCxnSpPr>
                <p:cNvPr id="36" name="直接连接符 35"/>
                <p:cNvCxnSpPr/>
                <p:nvPr>
                  <p:custDataLst>
                    <p:tags r:id="rId64"/>
                  </p:custDataLst>
                </p:nvPr>
              </p:nvCxnSpPr>
              <p:spPr>
                <a:xfrm flipH="1">
                  <a:off x="6485015" y="3048382"/>
                  <a:ext cx="0" cy="504000"/>
                </a:xfrm>
                <a:prstGeom prst="line">
                  <a:avLst/>
                </a:prstGeom>
                <a:ln w="28575">
                  <a:solidFill>
                    <a:srgbClr val="FF0000"/>
                  </a:solidFill>
                  <a:tailEnd type="none" w="lg" len="lg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37" name="文本框 36"/>
                <p:cNvSpPr txBox="1"/>
                <p:nvPr>
                  <p:custDataLst>
                    <p:tags r:id="rId65"/>
                  </p:custDataLst>
                </p:nvPr>
              </p:nvSpPr>
              <p:spPr>
                <a:xfrm>
                  <a:off x="6224821" y="3443096"/>
                  <a:ext cx="760840" cy="674418"/>
                </a:xfrm>
                <a:prstGeom prst="rect">
                  <a:avLst/>
                </a:prstGeom>
                <a:ln w="28575">
                  <a:noFill/>
                  <a:tailEnd type="stealth" w="lg" len="lg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wrap="square" rtlCol="0">
                  <a:spAutoFit/>
                </a:bodyPr>
                <a:lstStyle/>
                <a:p>
                  <a:r>
                    <a:rPr lang="en-US" altLang="zh-CN" sz="1600" b="1" smtClean="0">
                      <a:solidFill>
                        <a:srgbClr val="FF0000"/>
                      </a:solidFill>
                      <a:latin typeface="Times New Roman" panose="02020603050405020304" pitchFamily="18" charset="0"/>
                      <a:ea typeface="宋体" panose="02010600030101010101" pitchFamily="2" charset="-122"/>
                      <a:cs typeface="Times New Roman" panose="02020603050405020304" pitchFamily="18" charset="0"/>
                    </a:rPr>
                    <a:t>Br</a:t>
                  </a:r>
                  <a:endParaRPr lang="en-US" altLang="zh-CN" sz="1600" b="1" baseline="-25000" smtClean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endParaRPr>
                </a:p>
              </p:txBody>
            </p:sp>
          </p:grpSp>
          <p:grpSp>
            <p:nvGrpSpPr>
              <p:cNvPr id="47" name="组合 46"/>
              <p:cNvGrpSpPr/>
              <p:nvPr>
                <p:custDataLst>
                  <p:tags r:id="rId66"/>
                </p:custDataLst>
              </p:nvPr>
            </p:nvGrpSpPr>
            <p:grpSpPr>
              <a:xfrm>
                <a:off x="9176751" y="5384588"/>
                <a:ext cx="1080090" cy="1252904"/>
                <a:chOff x="9176751" y="5384588"/>
                <a:chExt cx="1080090" cy="1252904"/>
              </a:xfrm>
            </p:grpSpPr>
            <p:sp>
              <p:nvSpPr>
                <p:cNvPr id="42" name="六边形 41"/>
                <p:cNvSpPr/>
                <p:nvPr>
                  <p:custDataLst>
                    <p:tags r:id="rId67"/>
                  </p:custDataLst>
                </p:nvPr>
              </p:nvSpPr>
              <p:spPr>
                <a:xfrm rot="5400000">
                  <a:off x="9090344" y="5470995"/>
                  <a:ext cx="1252904" cy="1080090"/>
                </a:xfrm>
                <a:prstGeom prst="hexagon">
                  <a:avLst/>
                </a:prstGeom>
                <a:ln w="28575">
                  <a:solidFill>
                    <a:schemeClr val="tx1"/>
                  </a:solidFill>
                  <a:tailEnd type="stealth" w="lg" len="lg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90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43" name="椭圆 42"/>
                <p:cNvSpPr/>
                <p:nvPr>
                  <p:custDataLst>
                    <p:tags r:id="rId68"/>
                  </p:custDataLst>
                </p:nvPr>
              </p:nvSpPr>
              <p:spPr>
                <a:xfrm>
                  <a:off x="9359736" y="5653980"/>
                  <a:ext cx="714121" cy="714121"/>
                </a:xfrm>
                <a:prstGeom prst="ellipse">
                  <a:avLst/>
                </a:prstGeom>
                <a:ln w="28575">
                  <a:solidFill>
                    <a:schemeClr val="tx1"/>
                  </a:solidFill>
                  <a:tailEnd type="stealth" w="lg" len="lg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90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endParaRPr>
                </a:p>
              </p:txBody>
            </p:sp>
          </p:grpSp>
          <p:grpSp>
            <p:nvGrpSpPr>
              <p:cNvPr id="44" name="组合 43"/>
              <p:cNvGrpSpPr/>
              <p:nvPr>
                <p:custDataLst>
                  <p:tags r:id="rId69"/>
                </p:custDataLst>
              </p:nvPr>
            </p:nvGrpSpPr>
            <p:grpSpPr>
              <a:xfrm>
                <a:off x="9456601" y="4410052"/>
                <a:ext cx="1010579" cy="974536"/>
                <a:chOff x="6224820" y="3443096"/>
                <a:chExt cx="1010579" cy="974536"/>
              </a:xfrm>
            </p:grpSpPr>
            <p:cxnSp>
              <p:nvCxnSpPr>
                <p:cNvPr id="45" name="直接连接符 44"/>
                <p:cNvCxnSpPr/>
                <p:nvPr>
                  <p:custDataLst>
                    <p:tags r:id="rId70"/>
                  </p:custDataLst>
                </p:nvPr>
              </p:nvCxnSpPr>
              <p:spPr>
                <a:xfrm flipH="1">
                  <a:off x="6485015" y="3913632"/>
                  <a:ext cx="0" cy="504000"/>
                </a:xfrm>
                <a:prstGeom prst="line">
                  <a:avLst/>
                </a:prstGeom>
                <a:ln w="28575">
                  <a:solidFill>
                    <a:schemeClr val="tx1"/>
                  </a:solidFill>
                  <a:tailEnd type="none" w="lg" len="lg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46" name="文本框 45"/>
                <p:cNvSpPr txBox="1"/>
                <p:nvPr>
                  <p:custDataLst>
                    <p:tags r:id="rId71"/>
                  </p:custDataLst>
                </p:nvPr>
              </p:nvSpPr>
              <p:spPr>
                <a:xfrm>
                  <a:off x="6224820" y="3443096"/>
                  <a:ext cx="1010579" cy="674418"/>
                </a:xfrm>
                <a:prstGeom prst="rect">
                  <a:avLst/>
                </a:prstGeom>
                <a:ln w="28575">
                  <a:noFill/>
                  <a:tailEnd type="stealth" w="lg" len="lg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wrap="square" rtlCol="0">
                  <a:spAutoFit/>
                </a:bodyPr>
                <a:lstStyle/>
                <a:p>
                  <a:r>
                    <a:rPr lang="en-US" altLang="zh-CN" sz="1600" b="1" smtClean="0">
                      <a:latin typeface="Times New Roman" panose="02020603050405020304" pitchFamily="18" charset="0"/>
                      <a:ea typeface="宋体" panose="02010600030101010101" pitchFamily="2" charset="-122"/>
                      <a:cs typeface="Times New Roman" panose="02020603050405020304" pitchFamily="18" charset="0"/>
                    </a:rPr>
                    <a:t>CH</a:t>
                  </a:r>
                  <a:r>
                    <a:rPr lang="en-US" altLang="zh-CN" sz="1600" b="1" baseline="-25000" smtClean="0">
                      <a:latin typeface="Times New Roman" panose="02020603050405020304" pitchFamily="18" charset="0"/>
                      <a:ea typeface="宋体" panose="02010600030101010101" pitchFamily="2" charset="-122"/>
                      <a:cs typeface="Times New Roman" panose="02020603050405020304" pitchFamily="18" charset="0"/>
                    </a:rPr>
                    <a:t>3</a:t>
                  </a:r>
                  <a:endParaRPr lang="zh-CN" altLang="en-US" sz="1600" b="1" baseline="-2500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endParaRPr>
                </a:p>
              </p:txBody>
            </p:sp>
          </p:grpSp>
        </p:grpSp>
        <p:sp>
          <p:nvSpPr>
            <p:cNvPr id="54" name="文本框 53"/>
            <p:cNvSpPr txBox="1"/>
            <p:nvPr>
              <p:custDataLst>
                <p:tags r:id="rId72"/>
              </p:custDataLst>
            </p:nvPr>
          </p:nvSpPr>
          <p:spPr>
            <a:xfrm>
              <a:off x="3844836" y="7039365"/>
              <a:ext cx="1224102" cy="6744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smtClean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＋</a:t>
              </a:r>
              <a:r>
                <a:rPr lang="en-US" altLang="zh-CN" sz="1600" b="1" smtClean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Br</a:t>
              </a:r>
              <a:r>
                <a:rPr lang="en-US" altLang="zh-CN" sz="1600" b="1" baseline="-25000" smtClean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2</a:t>
              </a:r>
              <a:endParaRPr lang="zh-CN" altLang="en-US" sz="1600" b="1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55" name="组合 54"/>
            <p:cNvGrpSpPr/>
            <p:nvPr>
              <p:custDataLst>
                <p:tags r:id="rId73"/>
              </p:custDataLst>
            </p:nvPr>
          </p:nvGrpSpPr>
          <p:grpSpPr>
            <a:xfrm>
              <a:off x="2725560" y="5730765"/>
              <a:ext cx="1964872" cy="2227440"/>
              <a:chOff x="3315328" y="6035690"/>
              <a:chExt cx="1964872" cy="2227440"/>
            </a:xfrm>
          </p:grpSpPr>
          <p:sp>
            <p:nvSpPr>
              <p:cNvPr id="69" name="六边形 68"/>
              <p:cNvSpPr/>
              <p:nvPr>
                <p:custDataLst>
                  <p:tags r:id="rId74"/>
                </p:custDataLst>
              </p:nvPr>
            </p:nvSpPr>
            <p:spPr>
              <a:xfrm rot="5400000">
                <a:off x="3228921" y="7096633"/>
                <a:ext cx="1252904" cy="1080090"/>
              </a:xfrm>
              <a:prstGeom prst="hexagon">
                <a:avLst/>
              </a:prstGeom>
              <a:ln w="28575">
                <a:solidFill>
                  <a:schemeClr val="tx1"/>
                </a:solidFill>
                <a:tailEnd type="stealth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 sz="9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70" name="椭圆 69"/>
              <p:cNvSpPr/>
              <p:nvPr>
                <p:custDataLst>
                  <p:tags r:id="rId75"/>
                </p:custDataLst>
              </p:nvPr>
            </p:nvSpPr>
            <p:spPr>
              <a:xfrm>
                <a:off x="3498313" y="7279618"/>
                <a:ext cx="714121" cy="714121"/>
              </a:xfrm>
              <a:prstGeom prst="ellipse">
                <a:avLst/>
              </a:prstGeom>
              <a:ln w="28575">
                <a:solidFill>
                  <a:schemeClr val="tx1"/>
                </a:solidFill>
                <a:tailEnd type="stealth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 sz="9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71" name="直接连接符 70"/>
              <p:cNvCxnSpPr/>
              <p:nvPr>
                <p:custDataLst>
                  <p:tags r:id="rId76"/>
                </p:custDataLst>
              </p:nvPr>
            </p:nvCxnSpPr>
            <p:spPr>
              <a:xfrm flipH="1">
                <a:off x="3855373" y="6506226"/>
                <a:ext cx="0" cy="504000"/>
              </a:xfrm>
              <a:prstGeom prst="line">
                <a:avLst/>
              </a:prstGeom>
              <a:ln w="28575">
                <a:solidFill>
                  <a:schemeClr val="tx1"/>
                </a:solidFill>
                <a:tailEnd type="none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2" name="文本框 71"/>
              <p:cNvSpPr txBox="1"/>
              <p:nvPr>
                <p:custDataLst>
                  <p:tags r:id="rId77"/>
                </p:custDataLst>
              </p:nvPr>
            </p:nvSpPr>
            <p:spPr>
              <a:xfrm>
                <a:off x="3594754" y="6035690"/>
                <a:ext cx="1685446" cy="674418"/>
              </a:xfrm>
              <a:prstGeom prst="rect">
                <a:avLst/>
              </a:prstGeom>
              <a:ln w="28575">
                <a:noFill/>
                <a:tailEnd type="stealth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wrap="square" rtlCol="0">
                <a:spAutoFit/>
              </a:bodyPr>
              <a:lstStyle/>
              <a:p>
                <a:r>
                  <a:rPr lang="en-US" altLang="zh-CN" sz="1600" b="1" smtClean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CH</a:t>
                </a:r>
                <a:r>
                  <a:rPr lang="en-US" altLang="zh-CN" sz="1600" b="1" baseline="-25000" smtClean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</a:t>
                </a:r>
                <a:endParaRPr lang="zh-CN" altLang="en-US" sz="1600" b="1" baseline="-2500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56" name="组合 55"/>
            <p:cNvGrpSpPr/>
            <p:nvPr>
              <p:custDataLst>
                <p:tags r:id="rId78"/>
              </p:custDataLst>
            </p:nvPr>
          </p:nvGrpSpPr>
          <p:grpSpPr>
            <a:xfrm>
              <a:off x="4847589" y="6552599"/>
              <a:ext cx="1593692" cy="797617"/>
              <a:chOff x="7460381" y="3303214"/>
              <a:chExt cx="1593692" cy="797617"/>
            </a:xfrm>
          </p:grpSpPr>
          <p:sp>
            <p:nvSpPr>
              <p:cNvPr id="67" name="文本框 66"/>
              <p:cNvSpPr txBox="1"/>
              <p:nvPr>
                <p:custDataLst>
                  <p:tags r:id="rId79"/>
                </p:custDataLst>
              </p:nvPr>
            </p:nvSpPr>
            <p:spPr>
              <a:xfrm>
                <a:off x="7460381" y="3303214"/>
                <a:ext cx="1593692" cy="79761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3600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defRPr>
                </a:lvl1pPr>
              </a:lstStyle>
              <a:p>
                <a:r>
                  <a:rPr lang="en-US" altLang="zh-CN" sz="2000" b="1" smtClean="0">
                    <a:solidFill>
                      <a:srgbClr val="FF0000"/>
                    </a:solidFill>
                    <a:ea typeface="宋体" panose="02010600030101010101" pitchFamily="2" charset="-122"/>
                  </a:rPr>
                  <a:t>FeBr</a:t>
                </a:r>
                <a:r>
                  <a:rPr lang="en-US" altLang="zh-CN" sz="2000" b="1" baseline="-25000" smtClean="0">
                    <a:solidFill>
                      <a:srgbClr val="FF0000"/>
                    </a:solidFill>
                    <a:ea typeface="宋体" panose="02010600030101010101" pitchFamily="2" charset="-122"/>
                  </a:rPr>
                  <a:t>3</a:t>
                </a:r>
                <a:endParaRPr lang="zh-CN" altLang="en-US" sz="2000" b="1" baseline="-25000">
                  <a:solidFill>
                    <a:srgbClr val="FF0000"/>
                  </a:solidFill>
                  <a:ea typeface="宋体" panose="02010600030101010101" pitchFamily="2" charset="-122"/>
                </a:endParaRPr>
              </a:p>
            </p:txBody>
          </p:sp>
          <p:cxnSp>
            <p:nvCxnSpPr>
              <p:cNvPr id="68" name="直接箭头连接符 67"/>
              <p:cNvCxnSpPr/>
              <p:nvPr>
                <p:custDataLst>
                  <p:tags r:id="rId80"/>
                </p:custDataLst>
              </p:nvPr>
            </p:nvCxnSpPr>
            <p:spPr>
              <a:xfrm flipV="1">
                <a:off x="7644541" y="4100197"/>
                <a:ext cx="1224000" cy="0"/>
              </a:xfrm>
              <a:prstGeom prst="straightConnector1">
                <a:avLst/>
              </a:prstGeom>
              <a:ln w="28575">
                <a:solidFill>
                  <a:schemeClr val="tx1"/>
                </a:solidFill>
                <a:tailEnd type="stealth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58" name="文本框 57"/>
            <p:cNvSpPr txBox="1"/>
            <p:nvPr>
              <p:custDataLst>
                <p:tags r:id="rId81"/>
              </p:custDataLst>
            </p:nvPr>
          </p:nvSpPr>
          <p:spPr>
            <a:xfrm>
              <a:off x="7540201" y="7039365"/>
              <a:ext cx="1731131" cy="6744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smtClean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＋</a:t>
              </a:r>
              <a:r>
                <a:rPr lang="en-US" altLang="zh-CN" sz="1600" b="1" err="1" smtClean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HBr</a:t>
              </a:r>
              <a:r>
                <a:rPr lang="zh-CN" altLang="en-US" sz="1600" b="1" smtClean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↑</a:t>
              </a:r>
              <a:endParaRPr lang="zh-CN" altLang="en-US" sz="1600" b="1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4" name="TextBox 1"/>
          <p:cNvSpPr txBox="1"/>
          <p:nvPr>
            <p:custDataLst>
              <p:tags r:id="rId82"/>
            </p:custDataLst>
          </p:nvPr>
        </p:nvSpPr>
        <p:spPr>
          <a:xfrm>
            <a:off x="6375561" y="4144658"/>
            <a:ext cx="754380" cy="2298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900" smtClean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学科网原创</a:t>
            </a:r>
            <a:endParaRPr lang="zh-CN" altLang="en-US" sz="900" smtClean="0">
              <a:solidFill>
                <a:schemeClr val="bg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cxnSp>
        <p:nvCxnSpPr>
          <p:cNvPr id="119" name="直接连接符 118"/>
          <p:cNvCxnSpPr/>
          <p:nvPr>
            <p:custDataLst>
              <p:tags r:id="rId83"/>
            </p:custDataLst>
          </p:nvPr>
        </p:nvCxnSpPr>
        <p:spPr>
          <a:xfrm flipH="1">
            <a:off x="3620185" y="4760826"/>
            <a:ext cx="7620" cy="643255"/>
          </a:xfrm>
          <a:prstGeom prst="line">
            <a:avLst/>
          </a:prstGeom>
          <a:noFill/>
          <a:ln w="19050">
            <a:solidFill>
              <a:srgbClr val="CC3300"/>
            </a:solidFill>
            <a:miter lim="800000"/>
            <a:tailEnd type="triangle"/>
          </a:ln>
        </p:spPr>
      </p:cxnSp>
      <p:sp>
        <p:nvSpPr>
          <p:cNvPr id="120" name="矩形 119"/>
          <p:cNvSpPr/>
          <p:nvPr>
            <p:custDataLst>
              <p:tags r:id="rId84"/>
            </p:custDataLst>
          </p:nvPr>
        </p:nvSpPr>
        <p:spPr>
          <a:xfrm>
            <a:off x="1675393" y="5239449"/>
            <a:ext cx="4805957" cy="534035"/>
          </a:xfrm>
          <a:prstGeom prst="rect">
            <a:avLst/>
          </a:prstGeom>
          <a:noFill/>
          <a:ln>
            <a:noFill/>
            <a:miter lim="800000"/>
          </a:ln>
          <a:effectLst/>
        </p:spPr>
        <p:txBody>
          <a:bodyPr wrap="square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>
              <a:lnSpc>
                <a:spcPct val="120000"/>
              </a:lnSpc>
            </a:pPr>
            <a:r>
              <a:rPr sz="2400" b="1" smtClean="0">
                <a:solidFill>
                  <a:srgbClr val="000000"/>
                </a:solidFill>
                <a:latin typeface="宋体" panose="02010600030101010101" pitchFamily="2" charset="-122"/>
              </a:rPr>
              <a:t>作催化剂：</a:t>
            </a:r>
            <a:r>
              <a:rPr lang="zh-CN" altLang="en-US" sz="2400" b="1">
                <a:solidFill>
                  <a:schemeClr val="tx1"/>
                </a:solidFill>
                <a:latin typeface="宋体" panose="02010600030101010101" pitchFamily="2" charset="-122"/>
              </a:rPr>
              <a:t>取代</a:t>
            </a: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</a:rPr>
              <a:t>苯环上的</a:t>
            </a:r>
            <a:r>
              <a:rPr lang="zh-CN" altLang="en-US" sz="2400" b="1" smtClean="0">
                <a:solidFill>
                  <a:srgbClr val="FF0000"/>
                </a:solidFill>
                <a:latin typeface="宋体" panose="02010600030101010101" pitchFamily="2" charset="-122"/>
              </a:rPr>
              <a:t>氢</a:t>
            </a:r>
            <a:endParaRPr lang="zh-CN" altLang="en-US" sz="2400" b="1" smtClean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29700" name="Text Box 4"/>
          <p:cNvSpPr txBox="1"/>
          <p:nvPr>
            <p:custDataLst>
              <p:tags r:id="rId85"/>
            </p:custDataLst>
          </p:nvPr>
        </p:nvSpPr>
        <p:spPr>
          <a:xfrm>
            <a:off x="1675130" y="5829935"/>
            <a:ext cx="8062595" cy="546735"/>
          </a:xfrm>
          <a:prstGeom prst="rect">
            <a:avLst/>
          </a:prstGeom>
          <a:noFill/>
          <a:ln w="25400">
            <a:noFill/>
          </a:ln>
        </p:spPr>
        <p:txBody>
          <a:bodyPr wrap="square">
            <a:noAutofit/>
          </a:bodyPr>
          <a:lstStyle/>
          <a:p>
            <a:pPr indent="0" fontAlgn="auto">
              <a:spcBef>
                <a:spcPct val="0"/>
              </a:spcBef>
            </a:pPr>
            <a:r>
              <a:rPr lang="zh-CN" altLang="en-US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甲基使苯环的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邻、对位活化</a:t>
            </a:r>
            <a:r>
              <a:rPr lang="zh-CN" altLang="en-US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，产物以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邻、对位一取代</a:t>
            </a:r>
            <a:r>
              <a:rPr lang="zh-CN" altLang="en-US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为主</a:t>
            </a:r>
            <a:endParaRPr lang="zh-CN" altLang="en-US" sz="2400" b="1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base">
                                        <p:cTn id="29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base">
                                        <p:cTn id="32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base">
                                        <p:cTn id="55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7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1000" fill="hold"/>
                                        <p:tgtEl>
                                          <p:spTgt spid="297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297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" grpId="0"/>
      <p:bldP spid="97" grpId="0"/>
      <p:bldP spid="116" grpId="0"/>
      <p:bldP spid="2" grpId="0"/>
      <p:bldP spid="52" grpId="0"/>
      <p:bldP spid="120" grpId="0" animBg="1"/>
      <p:bldP spid="29700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/>
          <p:cNvSpPr txBox="1"/>
          <p:nvPr>
            <p:custDataLst>
              <p:tags r:id="rId1"/>
            </p:custDataLst>
          </p:nvPr>
        </p:nvSpPr>
        <p:spPr>
          <a:xfrm>
            <a:off x="781072" y="87562"/>
            <a:ext cx="9685701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rgbClr val="7D4178"/>
                </a:solidFill>
                <a:latin typeface="微软雅黑" panose="020B0503020204020204" charset="-122"/>
                <a:ea typeface="微软雅黑" panose="020B0503020204020204" charset="-122"/>
              </a:rPr>
              <a:t>三、</a:t>
            </a:r>
            <a:r>
              <a:rPr lang="zh-CN" altLang="en-US" sz="3200" b="1">
                <a:solidFill>
                  <a:srgbClr val="7D4178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苯的同系物性质</a:t>
            </a:r>
            <a:endParaRPr lang="zh-CN" altLang="en-US" sz="3200" b="1">
              <a:solidFill>
                <a:srgbClr val="7D4178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3" name="矩形 2"/>
          <p:cNvSpPr/>
          <p:nvPr>
            <p:custDataLst>
              <p:tags r:id="rId2"/>
            </p:custDataLst>
          </p:nvPr>
        </p:nvSpPr>
        <p:spPr>
          <a:xfrm>
            <a:off x="339710" y="782321"/>
            <a:ext cx="6021213" cy="544312"/>
          </a:xfrm>
          <a:prstGeom prst="rect">
            <a:avLst/>
          </a:prstGeom>
          <a:noFill/>
        </p:spPr>
        <p:txBody>
          <a:bodyPr lIns="0" tIns="0" rIns="0" bIns="0">
            <a:noAutofit/>
          </a:bodyPr>
          <a:lstStyle/>
          <a:p>
            <a:pPr>
              <a:spcAft>
                <a:spcPts val="1360"/>
              </a:spcAft>
            </a:pP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2. </a:t>
            </a: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化学性质</a:t>
            </a:r>
            <a:endParaRPr lang="zh-CN" altLang="en-US" sz="32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4" name="文本框 13"/>
          <p:cNvSpPr txBox="1"/>
          <p:nvPr>
            <p:custDataLst>
              <p:tags r:id="rId3"/>
            </p:custDataLst>
          </p:nvPr>
        </p:nvSpPr>
        <p:spPr>
          <a:xfrm>
            <a:off x="695960" y="1437640"/>
            <a:ext cx="2000250" cy="471170"/>
          </a:xfrm>
          <a:prstGeom prst="rect">
            <a:avLst/>
          </a:prstGeom>
          <a:solidFill>
            <a:srgbClr val="F7FD9D"/>
          </a:solidFill>
          <a:ln w="9525">
            <a:noFill/>
          </a:ln>
        </p:spPr>
        <p:txBody>
          <a:bodyPr wrap="square">
            <a:noAutofit/>
          </a:bodyPr>
          <a:lstStyle/>
          <a:p>
            <a:pPr indent="0" fontAlgn="auto"/>
            <a:r>
              <a:rPr lang="zh-CN" sz="2800" b="1">
                <a:latin typeface="黑体" panose="02010609060101010101" pitchFamily="49" charset="-122"/>
                <a:ea typeface="黑体" panose="02010609060101010101" pitchFamily="49" charset="-122"/>
              </a:rPr>
              <a:t>③加成反应</a:t>
            </a:r>
            <a:endParaRPr lang="zh-CN" altLang="en-US" sz="28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文本框 9"/>
          <p:cNvSpPr txBox="1"/>
          <p:nvPr>
            <p:custDataLst>
              <p:tags r:id="rId4"/>
            </p:custDataLst>
          </p:nvPr>
        </p:nvSpPr>
        <p:spPr>
          <a:xfrm>
            <a:off x="1094740" y="2033905"/>
            <a:ext cx="9551670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buClr>
                <a:srgbClr val="7030A0"/>
              </a:buClr>
            </a:pPr>
            <a:r>
              <a:rPr lang="zh-CN" altLang="en-US" sz="2800" b="1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</a:t>
            </a:r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Pt</a:t>
            </a:r>
            <a:r>
              <a:rPr lang="zh-CN" altLang="en-US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作催化剂</a:t>
            </a:r>
            <a:r>
              <a:rPr lang="zh-CN" altLang="en-US" sz="2800" b="1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和</a:t>
            </a:r>
            <a:r>
              <a:rPr lang="zh-CN" altLang="en-US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加热</a:t>
            </a:r>
            <a:r>
              <a:rPr lang="zh-CN" altLang="en-US" sz="2800" b="1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的条件下，</a:t>
            </a:r>
            <a:endParaRPr lang="zh-CN" altLang="en-US" sz="2800" b="1" smtClean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buClr>
                <a:srgbClr val="7030A0"/>
              </a:buClr>
            </a:pPr>
            <a:r>
              <a:rPr lang="zh-CN" altLang="en-US" sz="2800" b="1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甲苯与氢气能发生类似苯与氢气的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加成</a:t>
            </a:r>
            <a:r>
              <a:rPr lang="zh-CN" altLang="en-US" sz="2800" b="1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反应：</a:t>
            </a:r>
            <a:endParaRPr lang="zh-CN" altLang="en-US" sz="2800" b="1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grpSp>
        <p:nvGrpSpPr>
          <p:cNvPr id="30" name="组合 29"/>
          <p:cNvGrpSpPr/>
          <p:nvPr>
            <p:custDataLst>
              <p:tags r:id="rId5"/>
            </p:custDataLst>
          </p:nvPr>
        </p:nvGrpSpPr>
        <p:grpSpPr>
          <a:xfrm>
            <a:off x="2391410" y="3829685"/>
            <a:ext cx="6884670" cy="1286510"/>
            <a:chOff x="1967942" y="4824307"/>
            <a:chExt cx="6884576" cy="1286578"/>
          </a:xfrm>
        </p:grpSpPr>
        <p:grpSp>
          <p:nvGrpSpPr>
            <p:cNvPr id="2" name="组合 1"/>
            <p:cNvGrpSpPr/>
            <p:nvPr>
              <p:custDataLst>
                <p:tags r:id="rId6"/>
              </p:custDataLst>
            </p:nvPr>
          </p:nvGrpSpPr>
          <p:grpSpPr>
            <a:xfrm>
              <a:off x="1967942" y="4824307"/>
              <a:ext cx="2348198" cy="1286577"/>
              <a:chOff x="4056116" y="8749512"/>
              <a:chExt cx="2348198" cy="1286577"/>
            </a:xfrm>
          </p:grpSpPr>
          <p:grpSp>
            <p:nvGrpSpPr>
              <p:cNvPr id="15" name="组合 14"/>
              <p:cNvGrpSpPr/>
              <p:nvPr>
                <p:custDataLst>
                  <p:tags r:id="rId7"/>
                </p:custDataLst>
              </p:nvPr>
            </p:nvGrpSpPr>
            <p:grpSpPr>
              <a:xfrm>
                <a:off x="4056116" y="8874962"/>
                <a:ext cx="1000972" cy="1161127"/>
                <a:chOff x="4056116" y="8874962"/>
                <a:chExt cx="1000972" cy="1161127"/>
              </a:xfrm>
            </p:grpSpPr>
            <p:sp>
              <p:nvSpPr>
                <p:cNvPr id="11" name="六边形 10"/>
                <p:cNvSpPr/>
                <p:nvPr>
                  <p:custDataLst>
                    <p:tags r:id="rId8"/>
                  </p:custDataLst>
                </p:nvPr>
              </p:nvSpPr>
              <p:spPr>
                <a:xfrm rot="5400000">
                  <a:off x="3976038" y="8955040"/>
                  <a:ext cx="1161127" cy="1000972"/>
                </a:xfrm>
                <a:prstGeom prst="hexagon">
                  <a:avLst/>
                </a:prstGeom>
                <a:noFill/>
                <a:ln w="285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endParaRPr>
                </a:p>
              </p:txBody>
            </p:sp>
            <p:cxnSp>
              <p:nvCxnSpPr>
                <p:cNvPr id="12" name="直接连接符 11"/>
                <p:cNvCxnSpPr/>
                <p:nvPr>
                  <p:custDataLst>
                    <p:tags r:id="rId9"/>
                  </p:custDataLst>
                </p:nvPr>
              </p:nvCxnSpPr>
              <p:spPr>
                <a:xfrm flipH="1">
                  <a:off x="4141948" y="9010332"/>
                  <a:ext cx="414654" cy="193505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cxnSp>
              <p:nvCxnSpPr>
                <p:cNvPr id="4" name="直接连接符 3"/>
                <p:cNvCxnSpPr/>
                <p:nvPr>
                  <p:custDataLst>
                    <p:tags r:id="rId10"/>
                  </p:custDataLst>
                </p:nvPr>
              </p:nvCxnSpPr>
              <p:spPr>
                <a:xfrm>
                  <a:off x="4141948" y="9696863"/>
                  <a:ext cx="414654" cy="193505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cxnSp>
              <p:nvCxnSpPr>
                <p:cNvPr id="5" name="直接连接符 4"/>
                <p:cNvCxnSpPr/>
                <p:nvPr>
                  <p:custDataLst>
                    <p:tags r:id="rId11"/>
                  </p:custDataLst>
                </p:nvPr>
              </p:nvCxnSpPr>
              <p:spPr>
                <a:xfrm flipH="1">
                  <a:off x="4936178" y="9217170"/>
                  <a:ext cx="0" cy="497584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</p:grpSp>
          <p:sp>
            <p:nvSpPr>
              <p:cNvPr id="6" name="文本框 5"/>
              <p:cNvSpPr txBox="1"/>
              <p:nvPr>
                <p:custDataLst>
                  <p:tags r:id="rId12"/>
                </p:custDataLst>
              </p:nvPr>
            </p:nvSpPr>
            <p:spPr>
              <a:xfrm>
                <a:off x="4956960" y="8749512"/>
                <a:ext cx="1447354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3600" b="1" smtClean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—</a:t>
                </a:r>
                <a:r>
                  <a:rPr lang="en-US" altLang="zh-CN" sz="3200" b="1" smtClean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CH</a:t>
                </a:r>
                <a:r>
                  <a:rPr lang="en-US" altLang="zh-CN" sz="3200" b="1" baseline="-25000" smtClean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</a:t>
                </a:r>
                <a:endParaRPr lang="zh-CN" altLang="en-US" sz="3200" b="1" baseline="-2500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18" name="文本框 17"/>
            <p:cNvSpPr txBox="1"/>
            <p:nvPr>
              <p:custDataLst>
                <p:tags r:id="rId13"/>
              </p:custDataLst>
            </p:nvPr>
          </p:nvSpPr>
          <p:spPr>
            <a:xfrm>
              <a:off x="4044867" y="5348819"/>
              <a:ext cx="1294399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smtClean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＋</a:t>
              </a:r>
              <a:r>
                <a:rPr lang="en-US" altLang="zh-CN" sz="3200" b="1" smtClean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3H</a:t>
              </a:r>
              <a:r>
                <a:rPr lang="en-US" altLang="zh-CN" sz="3200" b="1" baseline="-25000" smtClean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2</a:t>
              </a:r>
              <a:endParaRPr lang="zh-CN" altLang="en-US" sz="3200" b="1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22" name="组合 21"/>
            <p:cNvGrpSpPr/>
            <p:nvPr>
              <p:custDataLst>
                <p:tags r:id="rId14"/>
              </p:custDataLst>
            </p:nvPr>
          </p:nvGrpSpPr>
          <p:grpSpPr>
            <a:xfrm>
              <a:off x="5425190" y="5156778"/>
              <a:ext cx="864000" cy="954107"/>
              <a:chOff x="5172732" y="8001230"/>
              <a:chExt cx="864000" cy="954107"/>
            </a:xfrm>
          </p:grpSpPr>
          <p:sp>
            <p:nvSpPr>
              <p:cNvPr id="19" name="文本框 18"/>
              <p:cNvSpPr txBox="1"/>
              <p:nvPr>
                <p:custDataLst>
                  <p:tags r:id="rId15"/>
                </p:custDataLst>
              </p:nvPr>
            </p:nvSpPr>
            <p:spPr>
              <a:xfrm>
                <a:off x="5312551" y="8001230"/>
                <a:ext cx="584363" cy="95410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3600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defRPr>
                </a:lvl1pPr>
              </a:lstStyle>
              <a:p>
                <a:r>
                  <a:rPr lang="en-US" altLang="zh-CN" sz="2800" b="1" smtClean="0">
                    <a:solidFill>
                      <a:srgbClr val="FF0000"/>
                    </a:solidFill>
                    <a:ea typeface="宋体" panose="02010600030101010101" pitchFamily="2" charset="-122"/>
                  </a:rPr>
                  <a:t>Pt</a:t>
                </a:r>
                <a:endParaRPr lang="en-US" altLang="zh-CN" sz="2800" b="1" smtClean="0">
                  <a:solidFill>
                    <a:srgbClr val="FF0000"/>
                  </a:solidFill>
                  <a:ea typeface="宋体" panose="02010600030101010101" pitchFamily="2" charset="-122"/>
                </a:endParaRPr>
              </a:p>
              <a:p>
                <a:r>
                  <a:rPr lang="zh-CN" altLang="en-US" sz="2800" b="1">
                    <a:solidFill>
                      <a:srgbClr val="FF0000"/>
                    </a:solidFill>
                    <a:ea typeface="宋体" panose="02010600030101010101" pitchFamily="2" charset="-122"/>
                  </a:rPr>
                  <a:t>△</a:t>
                </a:r>
                <a:endParaRPr lang="zh-CN" altLang="en-US" sz="2800" b="1">
                  <a:solidFill>
                    <a:srgbClr val="FF0000"/>
                  </a:solidFill>
                  <a:ea typeface="宋体" panose="02010600030101010101" pitchFamily="2" charset="-122"/>
                </a:endParaRPr>
              </a:p>
            </p:txBody>
          </p:sp>
          <p:cxnSp>
            <p:nvCxnSpPr>
              <p:cNvPr id="20" name="直接箭头连接符 19"/>
              <p:cNvCxnSpPr/>
              <p:nvPr>
                <p:custDataLst>
                  <p:tags r:id="rId16"/>
                </p:custDataLst>
              </p:nvPr>
            </p:nvCxnSpPr>
            <p:spPr>
              <a:xfrm flipV="1">
                <a:off x="5172732" y="8485659"/>
                <a:ext cx="864000" cy="0"/>
              </a:xfrm>
              <a:prstGeom prst="straightConnector1">
                <a:avLst/>
              </a:prstGeom>
              <a:ln w="28575">
                <a:solidFill>
                  <a:schemeClr val="tx1"/>
                </a:solidFill>
                <a:tailEnd type="stealth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3" name="组合 22"/>
            <p:cNvGrpSpPr/>
            <p:nvPr>
              <p:custDataLst>
                <p:tags r:id="rId17"/>
              </p:custDataLst>
            </p:nvPr>
          </p:nvGrpSpPr>
          <p:grpSpPr>
            <a:xfrm>
              <a:off x="6504320" y="4824307"/>
              <a:ext cx="2348198" cy="1286577"/>
              <a:chOff x="4056116" y="8749512"/>
              <a:chExt cx="2348198" cy="1286577"/>
            </a:xfrm>
          </p:grpSpPr>
          <p:sp>
            <p:nvSpPr>
              <p:cNvPr id="26" name="六边形 25"/>
              <p:cNvSpPr/>
              <p:nvPr>
                <p:custDataLst>
                  <p:tags r:id="rId18"/>
                </p:custDataLst>
              </p:nvPr>
            </p:nvSpPr>
            <p:spPr>
              <a:xfrm rot="5400000">
                <a:off x="3976038" y="8955040"/>
                <a:ext cx="1161127" cy="1000972"/>
              </a:xfrm>
              <a:prstGeom prst="hexagon">
                <a:avLst/>
              </a:prstGeom>
              <a:noFill/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25" name="文本框 24"/>
              <p:cNvSpPr txBox="1"/>
              <p:nvPr>
                <p:custDataLst>
                  <p:tags r:id="rId19"/>
                </p:custDataLst>
              </p:nvPr>
            </p:nvSpPr>
            <p:spPr>
              <a:xfrm>
                <a:off x="4956960" y="8749512"/>
                <a:ext cx="1447354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3600" b="1" smtClean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—</a:t>
                </a:r>
                <a:r>
                  <a:rPr lang="en-US" altLang="zh-CN" sz="3200" b="1" smtClean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CH</a:t>
                </a:r>
                <a:r>
                  <a:rPr lang="en-US" altLang="zh-CN" sz="3200" b="1" baseline="-25000" smtClean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</a:t>
                </a:r>
                <a:endParaRPr lang="zh-CN" altLang="en-US" sz="3200" b="1" baseline="-2500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7" name="文本框 6"/>
          <p:cNvSpPr txBox="1"/>
          <p:nvPr>
            <p:custDataLst>
              <p:tags r:id="rId20"/>
            </p:custDataLst>
          </p:nvPr>
        </p:nvSpPr>
        <p:spPr>
          <a:xfrm>
            <a:off x="2892066" y="5323105"/>
            <a:ext cx="267716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           :         3</a:t>
            </a:r>
            <a:endParaRPr lang="en-US" altLang="zh-CN" sz="28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文本框 7"/>
          <p:cNvSpPr txBox="1"/>
          <p:nvPr>
            <p:custDataLst>
              <p:tags r:id="rId21"/>
            </p:custDataLst>
          </p:nvPr>
        </p:nvSpPr>
        <p:spPr>
          <a:xfrm>
            <a:off x="6833870" y="5324475"/>
            <a:ext cx="19608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甲基环己烷</a:t>
            </a:r>
            <a:endParaRPr lang="zh-CN" altLang="en-US" sz="2800" b="1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7" grpId="0"/>
      <p:bldP spid="8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文本框 12290"/>
          <p:cNvSpPr txBox="1"/>
          <p:nvPr>
            <p:custDataLst>
              <p:tags r:id="rId1"/>
            </p:custDataLst>
          </p:nvPr>
        </p:nvSpPr>
        <p:spPr>
          <a:xfrm>
            <a:off x="2567367" y="119628"/>
            <a:ext cx="804799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800" b="1">
                <a:latin typeface="Times New Roman" panose="02020603050405020304" pitchFamily="18" charset="0"/>
                <a:ea typeface="宋体" panose="02010600030101010101" pitchFamily="2" charset="-122"/>
              </a:rPr>
              <a:t>苯与苯的同系物在分子组成、结构和性质上的异同</a:t>
            </a:r>
            <a:endParaRPr lang="zh-CN" altLang="en-US" sz="2800" b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aphicFrame>
        <p:nvGraphicFramePr>
          <p:cNvPr id="12372" name="表格 12371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474345" y="719455"/>
          <a:ext cx="11451590" cy="6034405"/>
        </p:xfrm>
        <a:graphic>
          <a:graphicData uri="http://schemas.openxmlformats.org/drawingml/2006/table">
            <a:tbl>
              <a:tblPr/>
              <a:tblGrid>
                <a:gridCol w="616585"/>
                <a:gridCol w="1562735"/>
                <a:gridCol w="3929380"/>
                <a:gridCol w="5342890"/>
              </a:tblGrid>
              <a:tr h="334645">
                <a:tc gridSpan="2">
                  <a:txBody>
                    <a:bodyPr wrap="square"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24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vert="horz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400" b="1">
                          <a:latin typeface="Times New Roman" panose="02020603050405020304" pitchFamily="18" charset="0"/>
                        </a:rPr>
                        <a:t>苯</a:t>
                      </a:r>
                      <a:endParaRPr lang="zh-CN" altLang="en-US" sz="2400" b="1">
                        <a:latin typeface="Times New Roman" panose="02020603050405020304" pitchFamily="18" charset="0"/>
                      </a:endParaRPr>
                    </a:p>
                  </a:txBody>
                  <a:tcPr vert="horz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400" b="1">
                          <a:latin typeface="Times New Roman" panose="02020603050405020304" pitchFamily="18" charset="0"/>
                        </a:rPr>
                        <a:t>苯的同系物</a:t>
                      </a:r>
                      <a:endParaRPr lang="zh-CN" altLang="en-US" sz="2400" b="1">
                        <a:latin typeface="Times New Roman" panose="02020603050405020304" pitchFamily="18" charset="0"/>
                      </a:endParaRPr>
                    </a:p>
                  </a:txBody>
                  <a:tcPr vert="horz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95985">
                <a:tc rowSpan="2">
                  <a:txBody>
                    <a:bodyPr wrap="square"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en-US" altLang="zh-CN" sz="2400" b="1">
                        <a:latin typeface="Times New Roman" panose="02020603050405020304" pitchFamily="18" charset="0"/>
                      </a:endParaRPr>
                    </a:p>
                    <a:p>
                      <a:pPr marL="0" lvl="0" indent="0" algn="ctr">
                        <a:buNone/>
                      </a:pPr>
                      <a:r>
                        <a:rPr lang="zh-CN" altLang="en-US" sz="2400" b="1">
                          <a:latin typeface="Times New Roman" panose="02020603050405020304" pitchFamily="18" charset="0"/>
                        </a:rPr>
                        <a:t>相</a:t>
                      </a:r>
                      <a:endParaRPr lang="zh-CN" altLang="en-US" sz="2400" b="1">
                        <a:latin typeface="Times New Roman" panose="02020603050405020304" pitchFamily="18" charset="0"/>
                      </a:endParaRPr>
                    </a:p>
                    <a:p>
                      <a:pPr marL="0" lvl="0" indent="0" algn="ctr">
                        <a:buNone/>
                      </a:pPr>
                      <a:r>
                        <a:rPr lang="zh-CN" altLang="en-US" sz="2400" b="1">
                          <a:latin typeface="Times New Roman" panose="02020603050405020304" pitchFamily="18" charset="0"/>
                        </a:rPr>
                        <a:t>同</a:t>
                      </a:r>
                      <a:endParaRPr lang="zh-CN" altLang="en-US" sz="2400" b="1">
                        <a:latin typeface="Times New Roman" panose="02020603050405020304" pitchFamily="18" charset="0"/>
                      </a:endParaRPr>
                    </a:p>
                    <a:p>
                      <a:pPr marL="0" lvl="0" indent="0" algn="ctr">
                        <a:buNone/>
                      </a:pPr>
                      <a:r>
                        <a:rPr lang="zh-CN" altLang="en-US" sz="2400" b="1">
                          <a:latin typeface="Times New Roman" panose="02020603050405020304" pitchFamily="18" charset="0"/>
                        </a:rPr>
                        <a:t>点</a:t>
                      </a:r>
                      <a:endParaRPr lang="zh-CN" altLang="en-US" sz="2400" b="1">
                        <a:latin typeface="Times New Roman" panose="02020603050405020304" pitchFamily="18" charset="0"/>
                      </a:endParaRPr>
                    </a:p>
                  </a:txBody>
                  <a:tcPr vert="horz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>
                          <a:latin typeface="Times New Roman" panose="02020603050405020304" pitchFamily="18" charset="0"/>
                        </a:rPr>
                        <a:t>结构组成</a:t>
                      </a:r>
                      <a:endParaRPr lang="zh-CN" altLang="en-US" sz="2400" b="1">
                        <a:latin typeface="Times New Roman" panose="02020603050405020304" pitchFamily="18" charset="0"/>
                      </a:endParaRPr>
                    </a:p>
                  </a:txBody>
                  <a:tcPr vert="horz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 wrap="square"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①</a:t>
                      </a:r>
                      <a:r>
                        <a:rPr lang="zh-CN" alt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分子中都含有一个苯环</a:t>
                      </a:r>
                      <a:endParaRPr lang="zh-CN" altLang="en-US" sz="24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lvl="0" indent="0">
                        <a:buNone/>
                      </a:pPr>
                      <a:r>
                        <a:rPr lang="en-US" altLang="zh-CN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②</a:t>
                      </a:r>
                      <a:r>
                        <a:rPr lang="zh-CN" alt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都符合通式</a:t>
                      </a:r>
                      <a:r>
                        <a:rPr lang="en-US" altLang="zh-CN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</a:t>
                      </a:r>
                      <a:r>
                        <a:rPr lang="en-US" altLang="zh-CN" sz="2400" b="1" baseline="-250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</a:t>
                      </a:r>
                      <a:r>
                        <a:rPr lang="en-US" altLang="zh-CN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</a:t>
                      </a:r>
                      <a:r>
                        <a:rPr lang="en-US" altLang="zh-CN" sz="2400" b="1" baseline="-250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(2n-6)</a:t>
                      </a:r>
                      <a:r>
                        <a:rPr lang="en-US" altLang="zh-CN" sz="2400" b="1" kern="100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(</a:t>
                      </a:r>
                      <a:r>
                        <a:rPr lang="en-US" altLang="zh-CN" sz="2400" b="1" i="1" kern="100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n</a:t>
                      </a:r>
                      <a:r>
                        <a:rPr lang="en-US" altLang="zh-CN" sz="2400" b="1" kern="100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≥6</a:t>
                      </a:r>
                      <a:r>
                        <a:rPr lang="zh-CN" altLang="zh-CN" sz="2400" b="1" kern="100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，且</a:t>
                      </a:r>
                      <a:r>
                        <a:rPr lang="en-US" altLang="zh-CN" sz="2400" b="1" i="1" kern="100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n</a:t>
                      </a:r>
                      <a:r>
                        <a:rPr lang="zh-CN" altLang="zh-CN" sz="2400" b="1" kern="100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为正整数</a:t>
                      </a:r>
                      <a:r>
                        <a:rPr lang="en-US" altLang="zh-CN" sz="2400" b="1" kern="100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)</a:t>
                      </a:r>
                      <a:endParaRPr lang="en-US" altLang="zh-CN" sz="2400" b="1" kern="100" baseline="-25000"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+mn-ea"/>
                      </a:endParaRPr>
                    </a:p>
                  </a:txBody>
                  <a:tcPr vert="horz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1700530">
                <a:tc vMerge="1"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50000"/>
                        </a:lnSpc>
                        <a:buNone/>
                      </a:pPr>
                      <a:endParaRPr lang="en-US" altLang="zh-CN" sz="2400" b="1">
                        <a:latin typeface="Times New Roman" panose="02020603050405020304" pitchFamily="18" charset="0"/>
                      </a:endParaRPr>
                    </a:p>
                    <a:p>
                      <a:pPr marL="0" lvl="0" indent="0"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>
                          <a:latin typeface="Times New Roman" panose="02020603050405020304" pitchFamily="18" charset="0"/>
                        </a:rPr>
                        <a:t>化学性质</a:t>
                      </a:r>
                      <a:endParaRPr lang="zh-CN" altLang="en-US" sz="2400" b="1">
                        <a:latin typeface="Times New Roman" panose="02020603050405020304" pitchFamily="18" charset="0"/>
                      </a:endParaRPr>
                    </a:p>
                  </a:txBody>
                  <a:tcPr vert="horz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 wrap="square"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①</a:t>
                      </a:r>
                      <a:r>
                        <a:rPr lang="zh-CN" alt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燃烧时现象相同，火焰明亮，</a:t>
                      </a:r>
                      <a:r>
                        <a:rPr lang="zh-CN" altLang="en-US" sz="2400" b="1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伴有浓烟</a:t>
                      </a:r>
                      <a:endParaRPr lang="zh-CN" altLang="en-US" sz="24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lvl="0" indent="0">
                        <a:buNone/>
                      </a:pPr>
                      <a:r>
                        <a:rPr lang="en-US" altLang="zh-CN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②</a:t>
                      </a:r>
                      <a:r>
                        <a:rPr lang="zh-CN" alt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都易发生苯环上的取代反应</a:t>
                      </a:r>
                      <a:endParaRPr lang="zh-CN" altLang="en-US" sz="24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lvl="0" indent="0">
                        <a:buNone/>
                      </a:pPr>
                      <a:r>
                        <a:rPr lang="en-US" altLang="zh-CN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③</a:t>
                      </a:r>
                      <a:r>
                        <a:rPr lang="zh-CN" alt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都能发生加成反应，都比较困难，与溴水</a:t>
                      </a:r>
                      <a:r>
                        <a:rPr lang="zh-CN" altLang="en-US" sz="2400" b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不反应（</a:t>
                      </a:r>
                      <a:r>
                        <a:rPr lang="zh-CN" altLang="en-US" sz="2400" b="1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萃取</a:t>
                      </a:r>
                      <a:r>
                        <a:rPr lang="zh-CN" altLang="en-US" sz="2400" b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），</a:t>
                      </a:r>
                      <a:r>
                        <a:rPr lang="zh-CN" alt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与溴</a:t>
                      </a:r>
                      <a:r>
                        <a:rPr lang="en-US" altLang="zh-CN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(</a:t>
                      </a:r>
                      <a:r>
                        <a:rPr lang="en-US" altLang="zh-CN" sz="2400" b="1" smtClean="0">
                          <a:solidFill>
                            <a:srgbClr val="7030A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CCl</a:t>
                      </a:r>
                      <a:r>
                        <a:rPr lang="en-US" altLang="zh-CN" sz="2400" b="1" baseline="-25000" smtClean="0">
                          <a:solidFill>
                            <a:srgbClr val="7030A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4</a:t>
                      </a:r>
                      <a:r>
                        <a:rPr lang="en-US" altLang="zh-CN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)</a:t>
                      </a:r>
                      <a:r>
                        <a:rPr lang="zh-CN" alt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互溶</a:t>
                      </a:r>
                      <a:endParaRPr lang="zh-CN" altLang="en-US" sz="2400" b="1"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+mn-ea"/>
                      </a:endParaRPr>
                    </a:p>
                  </a:txBody>
                  <a:tcPr vert="horz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822960">
                <a:tc rowSpan="2">
                  <a:txBody>
                    <a:bodyPr wrap="square"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400" b="1">
                          <a:latin typeface="Times New Roman" panose="02020603050405020304" pitchFamily="18" charset="0"/>
                        </a:rPr>
                        <a:t>不</a:t>
                      </a:r>
                      <a:endParaRPr lang="zh-CN" altLang="en-US" sz="2400" b="1">
                        <a:latin typeface="Times New Roman" panose="02020603050405020304" pitchFamily="18" charset="0"/>
                      </a:endParaRPr>
                    </a:p>
                    <a:p>
                      <a:pPr marL="0" lvl="0" indent="0" algn="ctr">
                        <a:buNone/>
                      </a:pPr>
                      <a:r>
                        <a:rPr lang="zh-CN" altLang="en-US" sz="2400" b="1">
                          <a:latin typeface="Times New Roman" panose="02020603050405020304" pitchFamily="18" charset="0"/>
                        </a:rPr>
                        <a:t>同</a:t>
                      </a:r>
                      <a:endParaRPr lang="zh-CN" altLang="en-US" sz="2400" b="1">
                        <a:latin typeface="Times New Roman" panose="02020603050405020304" pitchFamily="18" charset="0"/>
                      </a:endParaRPr>
                    </a:p>
                    <a:p>
                      <a:pPr marL="0" lvl="0" indent="0" algn="ctr">
                        <a:buNone/>
                      </a:pPr>
                      <a:r>
                        <a:rPr lang="zh-CN" altLang="en-US" sz="2400" b="1">
                          <a:latin typeface="Times New Roman" panose="02020603050405020304" pitchFamily="18" charset="0"/>
                        </a:rPr>
                        <a:t>点</a:t>
                      </a:r>
                      <a:endParaRPr lang="zh-CN" altLang="en-US" sz="2400" b="1">
                        <a:latin typeface="Times New Roman" panose="02020603050405020304" pitchFamily="18" charset="0"/>
                      </a:endParaRPr>
                    </a:p>
                  </a:txBody>
                  <a:tcPr vert="horz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>
                          <a:latin typeface="Times New Roman" panose="02020603050405020304" pitchFamily="18" charset="0"/>
                        </a:rPr>
                        <a:t>取代反应</a:t>
                      </a:r>
                      <a:endParaRPr lang="zh-CN" altLang="en-US" sz="2400" b="1">
                        <a:latin typeface="Times New Roman" panose="02020603050405020304" pitchFamily="18" charset="0"/>
                      </a:endParaRPr>
                    </a:p>
                  </a:txBody>
                  <a:tcPr vert="horz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2400" b="1">
                          <a:latin typeface="Times New Roman" panose="02020603050405020304" pitchFamily="18" charset="0"/>
                        </a:rPr>
                        <a:t>易发生取代反应，主要得到一元取代产物</a:t>
                      </a:r>
                      <a:endParaRPr lang="zh-CN" altLang="en-US" sz="2400" b="1">
                        <a:latin typeface="Times New Roman" panose="02020603050405020304" pitchFamily="18" charset="0"/>
                      </a:endParaRPr>
                    </a:p>
                  </a:txBody>
                  <a:tcPr vert="horz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2000" b="1">
                          <a:latin typeface="Times New Roman" panose="02020603050405020304" pitchFamily="18" charset="0"/>
                        </a:rPr>
                        <a:t>更容易发生取代反应，得到多元取代产物</a:t>
                      </a:r>
                      <a:endParaRPr lang="zh-CN" altLang="en-US" sz="2000" b="1">
                        <a:latin typeface="Times New Roman" panose="02020603050405020304" pitchFamily="18" charset="0"/>
                      </a:endParaRPr>
                    </a:p>
                  </a:txBody>
                  <a:tcPr vert="horz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90245">
                <a:tc vMerge="1"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>
                          <a:latin typeface="Times New Roman" panose="02020603050405020304" pitchFamily="18" charset="0"/>
                        </a:rPr>
                        <a:t>氧化反应</a:t>
                      </a:r>
                      <a:endParaRPr lang="zh-CN" altLang="en-US" sz="2400" b="1">
                        <a:latin typeface="Times New Roman" panose="02020603050405020304" pitchFamily="18" charset="0"/>
                      </a:endParaRPr>
                    </a:p>
                  </a:txBody>
                  <a:tcPr vert="horz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2400" b="1">
                          <a:latin typeface="Times New Roman" panose="02020603050405020304" pitchFamily="18" charset="0"/>
                        </a:rPr>
                        <a:t>难被氧化，不能使酸性高锰酸钾溶液褪色</a:t>
                      </a:r>
                      <a:endParaRPr lang="zh-CN" altLang="en-US" sz="2400" b="1">
                        <a:latin typeface="Times New Roman" panose="02020603050405020304" pitchFamily="18" charset="0"/>
                      </a:endParaRPr>
                    </a:p>
                  </a:txBody>
                  <a:tcPr vert="horz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2000" b="1">
                          <a:latin typeface="Times New Roman" panose="02020603050405020304" pitchFamily="18" charset="0"/>
                        </a:rPr>
                        <a:t>易被氧化，</a:t>
                      </a:r>
                      <a:r>
                        <a:rPr lang="zh-CN" altLang="en-US" sz="2000" b="1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</a:rPr>
                        <a:t>能使酸性高锰酸钾溶液褪色</a:t>
                      </a:r>
                      <a:endParaRPr lang="zh-CN" altLang="en-US" sz="2000" b="1">
                        <a:solidFill>
                          <a:srgbClr val="FF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vert="horz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334770">
                <a:tc gridSpan="2">
                  <a:txBody>
                    <a:bodyPr wrap="square"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en-US" altLang="zh-CN" sz="2400" b="1">
                        <a:latin typeface="Times New Roman" panose="02020603050405020304" pitchFamily="18" charset="0"/>
                      </a:endParaRPr>
                    </a:p>
                    <a:p>
                      <a:pPr marL="0" lvl="0" indent="0" algn="ctr">
                        <a:buNone/>
                      </a:pPr>
                      <a:r>
                        <a:rPr lang="zh-CN" altLang="en-US" sz="2400" b="1">
                          <a:latin typeface="Times New Roman" panose="02020603050405020304" pitchFamily="18" charset="0"/>
                        </a:rPr>
                        <a:t>差异原因</a:t>
                      </a:r>
                      <a:endParaRPr lang="zh-CN" altLang="en-US" sz="2400" b="1">
                        <a:latin typeface="Times New Roman" panose="02020603050405020304" pitchFamily="18" charset="0"/>
                      </a:endParaRPr>
                    </a:p>
                  </a:txBody>
                  <a:tcPr vert="horz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 wrap="square"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2400" b="1">
                          <a:latin typeface="Times New Roman" panose="02020603050405020304" pitchFamily="18" charset="0"/>
                        </a:rPr>
                        <a:t>苯的同系物分子中，苯环与侧链相互影响，</a:t>
                      </a:r>
                      <a:endParaRPr lang="zh-CN" altLang="en-US" sz="2400" b="1">
                        <a:latin typeface="Times New Roman" panose="02020603050405020304" pitchFamily="18" charset="0"/>
                      </a:endParaRPr>
                    </a:p>
                    <a:p>
                      <a:pPr marL="0" lvl="0" indent="0">
                        <a:buNone/>
                      </a:pPr>
                      <a:r>
                        <a:rPr lang="zh-CN" altLang="en-US" sz="2400" b="1">
                          <a:latin typeface="Times New Roman" panose="02020603050405020304" pitchFamily="18" charset="0"/>
                        </a:rPr>
                        <a:t>苯环影响侧链，使侧链烃基性质变得活泼，而易被氧化。</a:t>
                      </a:r>
                      <a:endParaRPr lang="zh-CN" altLang="en-US" sz="2400" b="1">
                        <a:latin typeface="Times New Roman" panose="02020603050405020304" pitchFamily="18" charset="0"/>
                      </a:endParaRPr>
                    </a:p>
                    <a:p>
                      <a:pPr marL="0" lvl="0" indent="0">
                        <a:buNone/>
                      </a:pPr>
                      <a:r>
                        <a:rPr lang="zh-CN" altLang="en-US" sz="2400" b="1">
                          <a:latin typeface="Times New Roman" panose="02020603050405020304" pitchFamily="18" charset="0"/>
                        </a:rPr>
                        <a:t>侧链烃基影响苯环，使苯环邻</a:t>
                      </a:r>
                      <a:r>
                        <a:rPr lang="zh-CN" altLang="en-US" sz="2400" b="1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</a:rPr>
                        <a:t>对位氢原子</a:t>
                      </a:r>
                      <a:r>
                        <a:rPr lang="zh-CN" altLang="en-US" sz="2400" b="1">
                          <a:latin typeface="Times New Roman" panose="02020603050405020304" pitchFamily="18" charset="0"/>
                        </a:rPr>
                        <a:t>变得活泼，而易被取代</a:t>
                      </a:r>
                      <a:endParaRPr lang="zh-CN" altLang="en-US" sz="2400" b="1">
                        <a:latin typeface="Times New Roman" panose="02020603050405020304" pitchFamily="18" charset="0"/>
                      </a:endParaRPr>
                    </a:p>
                  </a:txBody>
                  <a:tcPr vert="horz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/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/>
          <p:cNvSpPr txBox="1"/>
          <p:nvPr>
            <p:custDataLst>
              <p:tags r:id="rId1"/>
            </p:custDataLst>
          </p:nvPr>
        </p:nvSpPr>
        <p:spPr>
          <a:xfrm>
            <a:off x="781072" y="87562"/>
            <a:ext cx="9685701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rgbClr val="7D4178"/>
                </a:solidFill>
                <a:latin typeface="微软雅黑" panose="020B0503020204020204" charset="-122"/>
                <a:ea typeface="微软雅黑" panose="020B0503020204020204" charset="-122"/>
              </a:rPr>
              <a:t>四、</a:t>
            </a:r>
            <a:r>
              <a:rPr lang="zh-CN" altLang="en-US" sz="3200" b="1">
                <a:solidFill>
                  <a:srgbClr val="7D4178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苯的同系物的同分异构体</a:t>
            </a:r>
            <a:endParaRPr lang="zh-CN" altLang="en-US" sz="3200" b="1">
              <a:solidFill>
                <a:srgbClr val="7D4178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00" name="文本框 99"/>
          <p:cNvSpPr txBox="1"/>
          <p:nvPr>
            <p:custDataLst>
              <p:tags r:id="rId2"/>
            </p:custDataLst>
          </p:nvPr>
        </p:nvSpPr>
        <p:spPr>
          <a:xfrm>
            <a:off x="627380" y="670878"/>
            <a:ext cx="5080000" cy="203009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0">
              <a:lnSpc>
                <a:spcPct val="150000"/>
              </a:lnSpc>
            </a:pPr>
            <a:r>
              <a:rPr lang="en-US" sz="2800" b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1.</a:t>
            </a:r>
            <a:r>
              <a:rPr lang="zh-CN" sz="2800" b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苯环上</a:t>
            </a:r>
            <a:r>
              <a:rPr lang="en-US" sz="2800" b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1</a:t>
            </a:r>
            <a:r>
              <a:rPr lang="zh-CN" sz="2800" b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个支链</a:t>
            </a:r>
            <a:r>
              <a:rPr lang="en-US" sz="2800" b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2.</a:t>
            </a:r>
            <a:r>
              <a:rPr lang="zh-CN" sz="2800" b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苯环上</a:t>
            </a:r>
            <a:r>
              <a:rPr lang="en-US" sz="2800" b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2</a:t>
            </a:r>
            <a:r>
              <a:rPr lang="zh-CN" sz="2800" b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个支链</a:t>
            </a:r>
            <a:r>
              <a:rPr lang="en-US" sz="2800" b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3.</a:t>
            </a:r>
            <a:r>
              <a:rPr lang="zh-CN" sz="2800" b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苯环上</a:t>
            </a:r>
            <a:r>
              <a:rPr lang="en-US" sz="2800" b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3</a:t>
            </a:r>
            <a:r>
              <a:rPr lang="zh-CN" sz="2800" b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个支链
</a:t>
            </a:r>
            <a:endParaRPr lang="zh-CN" altLang="en-US" sz="2800" b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graphicFrame>
        <p:nvGraphicFramePr>
          <p:cNvPr id="2" name="表格 1"/>
          <p:cNvGraphicFramePr>
            <a:graphicFrameLocks noGrp="1"/>
          </p:cNvGraphicFramePr>
          <p:nvPr>
            <p:custDataLst>
              <p:tags r:id="rId3"/>
            </p:custDataLst>
          </p:nvPr>
        </p:nvGraphicFramePr>
        <p:xfrm>
          <a:off x="293370" y="2787015"/>
          <a:ext cx="11574780" cy="3823335"/>
        </p:xfrm>
        <a:graphic>
          <a:graphicData uri="http://schemas.openxmlformats.org/drawingml/2006/table">
            <a:tbl>
              <a:tblPr/>
              <a:tblGrid>
                <a:gridCol w="1209675"/>
                <a:gridCol w="1426845"/>
                <a:gridCol w="8938260"/>
              </a:tblGrid>
              <a:tr h="314960">
                <a:tc>
                  <a:txBody>
                    <a:bodyPr wrap="square"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支链类型</a:t>
                      </a:r>
                      <a:endParaRPr lang="en-US" altLang="en-US" sz="2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 wrap="square"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异构体数目</a:t>
                      </a:r>
                      <a:endParaRPr lang="en-US" altLang="en-US" sz="2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 wrap="square"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实例</a:t>
                      </a:r>
                      <a:endParaRPr lang="en-US" altLang="en-US" sz="2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1010920">
                <a:tc>
                  <a:txBody>
                    <a:bodyPr wrap="square"/>
                    <a:lstStyle/>
                    <a:p>
                      <a:pPr indent="0" algn="ctr">
                        <a:buNone/>
                      </a:pPr>
                      <a:endParaRPr lang="en-US" sz="2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indent="0" algn="ctr">
                        <a:buNone/>
                      </a:pPr>
                      <a:r>
                        <a:rPr lang="en-US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AAA型</a:t>
                      </a:r>
                      <a:endParaRPr lang="en-US" altLang="en-US" sz="2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 wrap="square"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2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2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D4178"/>
                    </a:solidFill>
                  </a:tcPr>
                </a:tc>
              </a:tr>
              <a:tr h="1017270">
                <a:tc>
                  <a:txBody>
                    <a:bodyPr wrap="square"/>
                    <a:lstStyle/>
                    <a:p>
                      <a:pPr indent="0" algn="ctr">
                        <a:buNone/>
                      </a:pPr>
                      <a:endParaRPr lang="en-US" sz="2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indent="0" algn="ctr">
                        <a:buNone/>
                      </a:pPr>
                      <a:r>
                        <a:rPr lang="en-US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AAB型</a:t>
                      </a:r>
                      <a:endParaRPr lang="en-US" altLang="en-US" sz="2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 wrap="square"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2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2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D4178"/>
                    </a:solidFill>
                  </a:tcPr>
                </a:tc>
              </a:tr>
              <a:tr h="1480185">
                <a:tc>
                  <a:txBody>
                    <a:bodyPr wrap="square"/>
                    <a:lstStyle/>
                    <a:p>
                      <a:pPr indent="0" algn="ctr">
                        <a:buNone/>
                      </a:pPr>
                      <a:endParaRPr lang="en-US" sz="2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indent="0" algn="ctr">
                        <a:buNone/>
                      </a:pPr>
                      <a:endParaRPr lang="en-US" sz="2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indent="0" algn="ctr">
                        <a:buNone/>
                      </a:pPr>
                      <a:r>
                        <a:rPr lang="en-US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ABC型</a:t>
                      </a:r>
                      <a:endParaRPr lang="en-US" altLang="en-US" sz="2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 wrap="square"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2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/>
                    <a:p>
                      <a:pPr indent="0" algn="ctr">
                        <a:buNone/>
                      </a:pPr>
                      <a:endParaRPr lang="en-US" altLang="en-US" sz="2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D4178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6154" name="Object 67"/>
          <p:cNvGraphicFramePr>
            <a:graphicFrameLocks noChangeAspect="1"/>
          </p:cNvGraphicFramePr>
          <p:nvPr>
            <p:custDataLst>
              <p:tags r:id="rId4"/>
            </p:custDataLst>
          </p:nvPr>
        </p:nvGraphicFramePr>
        <p:xfrm>
          <a:off x="4774565" y="3183890"/>
          <a:ext cx="666750" cy="777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7" name="Flash 文档" r:id="rId5" imgW="537210" imgH="626110" progId="Flash.Movie">
                  <p:embed/>
                </p:oleObj>
              </mc:Choice>
              <mc:Fallback>
                <p:oleObj name="Flash 文档" r:id="rId5" imgW="537210" imgH="626110" progId="Flash.Movie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774565" y="3183890"/>
                        <a:ext cx="666750" cy="777875"/>
                      </a:xfrm>
                      <a:prstGeom prst="rect">
                        <a:avLst/>
                      </a:prstGeom>
                      <a:noFill/>
                      <a:ln>
                        <a:noFill/>
                        <a:miter lim="800000"/>
                        <a:headEnd/>
                        <a:tailEnd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155" name="Object 68"/>
          <p:cNvGraphicFramePr>
            <a:graphicFrameLocks noChangeAspect="1"/>
          </p:cNvGraphicFramePr>
          <p:nvPr>
            <p:custDataLst>
              <p:tags r:id="rId7"/>
            </p:custDataLst>
          </p:nvPr>
        </p:nvGraphicFramePr>
        <p:xfrm>
          <a:off x="6244590" y="3183890"/>
          <a:ext cx="607060" cy="9220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8" name="Flash 文档" r:id="rId8" imgW="537210" imgH="815340" progId="Flash.Movie">
                  <p:embed/>
                </p:oleObj>
              </mc:Choice>
              <mc:Fallback>
                <p:oleObj name="Flash 文档" r:id="rId8" imgW="537210" imgH="815340" progId="Flash.Movie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6244590" y="3183890"/>
                        <a:ext cx="607060" cy="922020"/>
                      </a:xfrm>
                      <a:prstGeom prst="rect">
                        <a:avLst/>
                      </a:prstGeom>
                      <a:noFill/>
                      <a:ln>
                        <a:noFill/>
                        <a:miter lim="800000"/>
                        <a:headEnd/>
                        <a:tailEnd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156" name="Object 69"/>
          <p:cNvGraphicFramePr>
            <a:graphicFrameLocks noChangeAspect="1"/>
          </p:cNvGraphicFramePr>
          <p:nvPr>
            <p:custDataLst>
              <p:tags r:id="rId10"/>
            </p:custDataLst>
          </p:nvPr>
        </p:nvGraphicFramePr>
        <p:xfrm>
          <a:off x="7654290" y="3183890"/>
          <a:ext cx="906780" cy="7823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9" name="Flash 文档" r:id="rId11" imgW="723900" imgH="624840" progId="Flash.Movie">
                  <p:embed/>
                </p:oleObj>
              </mc:Choice>
              <mc:Fallback>
                <p:oleObj name="Flash 文档" r:id="rId11" imgW="723900" imgH="624840" progId="Flash.Movie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7654290" y="3183890"/>
                        <a:ext cx="906780" cy="782320"/>
                      </a:xfrm>
                      <a:prstGeom prst="rect">
                        <a:avLst/>
                      </a:prstGeom>
                      <a:noFill/>
                      <a:ln>
                        <a:noFill/>
                        <a:miter lim="800000"/>
                        <a:headEnd/>
                        <a:tailEnd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157" name="Object 61"/>
          <p:cNvGraphicFramePr>
            <a:graphicFrameLocks noChangeAspect="1"/>
          </p:cNvGraphicFramePr>
          <p:nvPr>
            <p:custDataLst>
              <p:tags r:id="rId13"/>
            </p:custDataLst>
          </p:nvPr>
        </p:nvGraphicFramePr>
        <p:xfrm>
          <a:off x="3717925" y="4102735"/>
          <a:ext cx="643255" cy="74993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0" name="Flash 文档" r:id="rId14" imgW="537210" imgH="626110" progId="Flash.Movie">
                  <p:embed/>
                </p:oleObj>
              </mc:Choice>
              <mc:Fallback>
                <p:oleObj name="Flash 文档" r:id="rId14" imgW="537210" imgH="626110" progId="Flash.Movie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3717925" y="4102735"/>
                        <a:ext cx="643255" cy="749935"/>
                      </a:xfrm>
                      <a:prstGeom prst="rect">
                        <a:avLst/>
                      </a:prstGeom>
                      <a:noFill/>
                      <a:ln>
                        <a:noFill/>
                        <a:miter lim="800000"/>
                        <a:headEnd/>
                        <a:tailEnd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158" name="Object 62"/>
          <p:cNvGraphicFramePr>
            <a:graphicFrameLocks noChangeAspect="1"/>
          </p:cNvGraphicFramePr>
          <p:nvPr>
            <p:custDataLst>
              <p:tags r:id="rId16"/>
            </p:custDataLst>
          </p:nvPr>
        </p:nvGraphicFramePr>
        <p:xfrm>
          <a:off x="4857750" y="4102735"/>
          <a:ext cx="643255" cy="97726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1" name="Flash 文档" r:id="rId17" imgW="537210" imgH="815340" progId="Flash.Movie">
                  <p:embed/>
                </p:oleObj>
              </mc:Choice>
              <mc:Fallback>
                <p:oleObj name="Flash 文档" r:id="rId17" imgW="537210" imgH="815340" progId="Flash.Movie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4857750" y="4102735"/>
                        <a:ext cx="643255" cy="977265"/>
                      </a:xfrm>
                      <a:prstGeom prst="rect">
                        <a:avLst/>
                      </a:prstGeom>
                      <a:noFill/>
                      <a:ln>
                        <a:noFill/>
                        <a:miter lim="800000"/>
                        <a:headEnd/>
                        <a:tailEnd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159" name="Object 63"/>
          <p:cNvGraphicFramePr>
            <a:graphicFrameLocks noChangeAspect="1"/>
          </p:cNvGraphicFramePr>
          <p:nvPr>
            <p:custDataLst>
              <p:tags r:id="rId19"/>
            </p:custDataLst>
          </p:nvPr>
        </p:nvGraphicFramePr>
        <p:xfrm>
          <a:off x="5884545" y="4219575"/>
          <a:ext cx="643255" cy="7410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2" name="Flash 文档" r:id="rId20" imgW="537210" imgH="617855" progId="Flash.Movie">
                  <p:embed/>
                </p:oleObj>
              </mc:Choice>
              <mc:Fallback>
                <p:oleObj name="Flash 文档" r:id="rId20" imgW="537210" imgH="617855" progId="Flash.Movie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5884545" y="4219575"/>
                        <a:ext cx="643255" cy="741045"/>
                      </a:xfrm>
                      <a:prstGeom prst="rect">
                        <a:avLst/>
                      </a:prstGeom>
                      <a:noFill/>
                      <a:ln>
                        <a:noFill/>
                        <a:miter lim="800000"/>
                        <a:headEnd/>
                        <a:tailEnd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160" name="Object 64"/>
          <p:cNvGraphicFramePr>
            <a:graphicFrameLocks noChangeAspect="1"/>
          </p:cNvGraphicFramePr>
          <p:nvPr>
            <p:custDataLst>
              <p:tags r:id="rId22"/>
            </p:custDataLst>
          </p:nvPr>
        </p:nvGraphicFramePr>
        <p:xfrm>
          <a:off x="7118350" y="4105910"/>
          <a:ext cx="643255" cy="974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3" name="Flash 文档" r:id="rId23" imgW="537210" imgH="812800" progId="Flash.Movie">
                  <p:embed/>
                </p:oleObj>
              </mc:Choice>
              <mc:Fallback>
                <p:oleObj name="Flash 文档" r:id="rId23" imgW="537210" imgH="812800" progId="Flash.Movie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7118350" y="4105910"/>
                        <a:ext cx="643255" cy="974725"/>
                      </a:xfrm>
                      <a:prstGeom prst="rect">
                        <a:avLst/>
                      </a:prstGeom>
                      <a:noFill/>
                      <a:ln>
                        <a:noFill/>
                        <a:miter lim="800000"/>
                        <a:headEnd/>
                        <a:tailEnd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161" name="Object 65"/>
          <p:cNvGraphicFramePr>
            <a:graphicFrameLocks noChangeAspect="1"/>
          </p:cNvGraphicFramePr>
          <p:nvPr>
            <p:custDataLst>
              <p:tags r:id="rId25"/>
            </p:custDataLst>
          </p:nvPr>
        </p:nvGraphicFramePr>
        <p:xfrm>
          <a:off x="8295640" y="4211955"/>
          <a:ext cx="864870" cy="74866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4" name="Flash 文档" r:id="rId26" imgW="722630" imgH="624840" progId="Flash.Movie">
                  <p:embed/>
                </p:oleObj>
              </mc:Choice>
              <mc:Fallback>
                <p:oleObj name="Flash 文档" r:id="rId26" imgW="722630" imgH="624840" progId="Flash.Movie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8295640" y="4211955"/>
                        <a:ext cx="864870" cy="748665"/>
                      </a:xfrm>
                      <a:prstGeom prst="rect">
                        <a:avLst/>
                      </a:prstGeom>
                      <a:noFill/>
                      <a:ln>
                        <a:noFill/>
                        <a:miter lim="800000"/>
                        <a:headEnd/>
                        <a:tailEnd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162" name="Object 66"/>
          <p:cNvGraphicFramePr>
            <a:graphicFrameLocks noChangeAspect="1"/>
          </p:cNvGraphicFramePr>
          <p:nvPr>
            <p:custDataLst>
              <p:tags r:id="rId28"/>
            </p:custDataLst>
          </p:nvPr>
        </p:nvGraphicFramePr>
        <p:xfrm>
          <a:off x="9751695" y="4105910"/>
          <a:ext cx="625475" cy="97726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5" name="Flash 文档" r:id="rId29" imgW="521970" imgH="815340" progId="Flash.Movie">
                  <p:embed/>
                </p:oleObj>
              </mc:Choice>
              <mc:Fallback>
                <p:oleObj name="Flash 文档" r:id="rId29" imgW="521970" imgH="815340" progId="Flash.Movie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30"/>
                      <a:stretch>
                        <a:fillRect/>
                      </a:stretch>
                    </p:blipFill>
                    <p:spPr>
                      <a:xfrm>
                        <a:off x="9751695" y="4105910"/>
                        <a:ext cx="625475" cy="977265"/>
                      </a:xfrm>
                      <a:prstGeom prst="rect">
                        <a:avLst/>
                      </a:prstGeom>
                      <a:noFill/>
                      <a:ln>
                        <a:noFill/>
                        <a:miter lim="800000"/>
                        <a:headEnd/>
                        <a:tailEnd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163" name="Object 51"/>
          <p:cNvGraphicFramePr>
            <a:graphicFrameLocks noChangeAspect="1"/>
          </p:cNvGraphicFramePr>
          <p:nvPr>
            <p:custDataLst>
              <p:tags r:id="rId31"/>
            </p:custDataLst>
          </p:nvPr>
        </p:nvGraphicFramePr>
        <p:xfrm>
          <a:off x="2933065" y="5366385"/>
          <a:ext cx="683260" cy="82359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6" name="Flash 文档" r:id="rId32" imgW="521970" imgH="628650" progId="Flash.Movie">
                  <p:embed/>
                </p:oleObj>
              </mc:Choice>
              <mc:Fallback>
                <p:oleObj name="Flash 文档" r:id="rId32" imgW="521970" imgH="628650" progId="Flash.Movie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33"/>
                      <a:stretch>
                        <a:fillRect/>
                      </a:stretch>
                    </p:blipFill>
                    <p:spPr>
                      <a:xfrm>
                        <a:off x="2933065" y="5366385"/>
                        <a:ext cx="683260" cy="823595"/>
                      </a:xfrm>
                      <a:prstGeom prst="rect">
                        <a:avLst/>
                      </a:prstGeom>
                      <a:noFill/>
                      <a:ln>
                        <a:noFill/>
                        <a:miter lim="800000"/>
                        <a:headEnd/>
                        <a:tailEnd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164" name="Object 52"/>
          <p:cNvGraphicFramePr>
            <a:graphicFrameLocks noChangeAspect="1"/>
          </p:cNvGraphicFramePr>
          <p:nvPr>
            <p:custDataLst>
              <p:tags r:id="rId34"/>
            </p:custDataLst>
          </p:nvPr>
        </p:nvGraphicFramePr>
        <p:xfrm>
          <a:off x="3729355" y="5295265"/>
          <a:ext cx="704850" cy="1104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7" name="Flash 文档" r:id="rId35" imgW="521970" imgH="817880" progId="Flash.Movie">
                  <p:embed/>
                </p:oleObj>
              </mc:Choice>
              <mc:Fallback>
                <p:oleObj name="Flash 文档" r:id="rId35" imgW="521970" imgH="817880" progId="Flash.Movie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36"/>
                      <a:stretch>
                        <a:fillRect/>
                      </a:stretch>
                    </p:blipFill>
                    <p:spPr>
                      <a:xfrm>
                        <a:off x="3729355" y="5295265"/>
                        <a:ext cx="704850" cy="1104900"/>
                      </a:xfrm>
                      <a:prstGeom prst="rect">
                        <a:avLst/>
                      </a:prstGeom>
                      <a:noFill/>
                      <a:ln>
                        <a:noFill/>
                        <a:miter lim="800000"/>
                        <a:headEnd/>
                        <a:tailEnd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165" name="Object 53"/>
          <p:cNvGraphicFramePr>
            <a:graphicFrameLocks noChangeAspect="1"/>
          </p:cNvGraphicFramePr>
          <p:nvPr>
            <p:custDataLst>
              <p:tags r:id="rId37"/>
            </p:custDataLst>
          </p:nvPr>
        </p:nvGraphicFramePr>
        <p:xfrm>
          <a:off x="4275138" y="5272723"/>
          <a:ext cx="1073150" cy="9413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8" name="Flash 文档" r:id="rId38" imgW="715645" imgH="627380" progId="Flash.Movie">
                  <p:embed/>
                </p:oleObj>
              </mc:Choice>
              <mc:Fallback>
                <p:oleObj name="Flash 文档" r:id="rId38" imgW="715645" imgH="627380" progId="Flash.Movie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39"/>
                      <a:stretch>
                        <a:fillRect/>
                      </a:stretch>
                    </p:blipFill>
                    <p:spPr>
                      <a:xfrm>
                        <a:off x="4275138" y="5272723"/>
                        <a:ext cx="1073150" cy="941387"/>
                      </a:xfrm>
                      <a:prstGeom prst="rect">
                        <a:avLst/>
                      </a:prstGeom>
                      <a:noFill/>
                      <a:ln>
                        <a:noFill/>
                        <a:miter lim="800000"/>
                        <a:headEnd/>
                        <a:tailEnd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166" name="Object 54"/>
          <p:cNvGraphicFramePr>
            <a:graphicFrameLocks noChangeAspect="1"/>
          </p:cNvGraphicFramePr>
          <p:nvPr>
            <p:custDataLst>
              <p:tags r:id="rId40"/>
            </p:custDataLst>
          </p:nvPr>
        </p:nvGraphicFramePr>
        <p:xfrm>
          <a:off x="5386388" y="5366068"/>
          <a:ext cx="1054100" cy="898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9" name="Flash 文档" r:id="rId41" imgW="702945" imgH="598805" progId="Flash.Movie">
                  <p:embed/>
                </p:oleObj>
              </mc:Choice>
              <mc:Fallback>
                <p:oleObj name="Flash 文档" r:id="rId41" imgW="702945" imgH="598805" progId="Flash.Movie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42"/>
                      <a:stretch>
                        <a:fillRect/>
                      </a:stretch>
                    </p:blipFill>
                    <p:spPr>
                      <a:xfrm>
                        <a:off x="5386388" y="5366068"/>
                        <a:ext cx="1054100" cy="898525"/>
                      </a:xfrm>
                      <a:prstGeom prst="rect">
                        <a:avLst/>
                      </a:prstGeom>
                      <a:noFill/>
                      <a:ln>
                        <a:noFill/>
                        <a:miter lim="800000"/>
                        <a:headEnd/>
                        <a:tailEnd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167" name="Object 55"/>
          <p:cNvGraphicFramePr>
            <a:graphicFrameLocks noChangeAspect="1"/>
          </p:cNvGraphicFramePr>
          <p:nvPr>
            <p:custDataLst>
              <p:tags r:id="rId43"/>
            </p:custDataLst>
          </p:nvPr>
        </p:nvGraphicFramePr>
        <p:xfrm>
          <a:off x="6478906" y="5366068"/>
          <a:ext cx="787400" cy="927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0" name="Flash 文档" r:id="rId44" imgW="525145" imgH="617855" progId="Flash.Movie">
                  <p:embed/>
                </p:oleObj>
              </mc:Choice>
              <mc:Fallback>
                <p:oleObj name="Flash 文档" r:id="rId44" imgW="525145" imgH="617855" progId="Flash.Movie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45"/>
                      <a:stretch>
                        <a:fillRect/>
                      </a:stretch>
                    </p:blipFill>
                    <p:spPr>
                      <a:xfrm>
                        <a:off x="6478906" y="5366068"/>
                        <a:ext cx="787400" cy="927100"/>
                      </a:xfrm>
                      <a:prstGeom prst="rect">
                        <a:avLst/>
                      </a:prstGeom>
                      <a:noFill/>
                      <a:ln>
                        <a:noFill/>
                        <a:miter lim="800000"/>
                        <a:headEnd/>
                        <a:tailEnd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168" name="Object 56"/>
          <p:cNvGraphicFramePr>
            <a:graphicFrameLocks noChangeAspect="1"/>
          </p:cNvGraphicFramePr>
          <p:nvPr>
            <p:custDataLst>
              <p:tags r:id="rId46"/>
            </p:custDataLst>
          </p:nvPr>
        </p:nvGraphicFramePr>
        <p:xfrm>
          <a:off x="7444106" y="5220335"/>
          <a:ext cx="782638" cy="1222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1" name="Flash 文档" r:id="rId47" imgW="521970" imgH="815340" progId="Flash.Movie">
                  <p:embed/>
                </p:oleObj>
              </mc:Choice>
              <mc:Fallback>
                <p:oleObj name="Flash 文档" r:id="rId47" imgW="521970" imgH="815340" progId="Flash.Movie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48"/>
                      <a:stretch>
                        <a:fillRect/>
                      </a:stretch>
                    </p:blipFill>
                    <p:spPr>
                      <a:xfrm>
                        <a:off x="7444106" y="5220335"/>
                        <a:ext cx="782638" cy="1222375"/>
                      </a:xfrm>
                      <a:prstGeom prst="rect">
                        <a:avLst/>
                      </a:prstGeom>
                      <a:noFill/>
                      <a:ln>
                        <a:noFill/>
                        <a:miter lim="800000"/>
                        <a:headEnd/>
                        <a:tailEnd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169" name="Object 57"/>
          <p:cNvGraphicFramePr>
            <a:graphicFrameLocks noChangeAspect="1"/>
          </p:cNvGraphicFramePr>
          <p:nvPr>
            <p:custDataLst>
              <p:tags r:id="rId49"/>
            </p:custDataLst>
          </p:nvPr>
        </p:nvGraphicFramePr>
        <p:xfrm>
          <a:off x="8260398" y="5394325"/>
          <a:ext cx="1055688" cy="9413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2" name="Flash 文档" r:id="rId50" imgW="704215" imgH="627380" progId="Flash.Movie">
                  <p:embed/>
                </p:oleObj>
              </mc:Choice>
              <mc:Fallback>
                <p:oleObj name="Flash 文档" r:id="rId50" imgW="704215" imgH="627380" progId="Flash.Movie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51"/>
                      <a:stretch>
                        <a:fillRect/>
                      </a:stretch>
                    </p:blipFill>
                    <p:spPr>
                      <a:xfrm>
                        <a:off x="8260398" y="5394325"/>
                        <a:ext cx="1055688" cy="941387"/>
                      </a:xfrm>
                      <a:prstGeom prst="rect">
                        <a:avLst/>
                      </a:prstGeom>
                      <a:noFill/>
                      <a:ln>
                        <a:noFill/>
                        <a:miter lim="800000"/>
                        <a:headEnd/>
                        <a:tailEnd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170" name="Object 58"/>
          <p:cNvGraphicFramePr>
            <a:graphicFrameLocks noChangeAspect="1"/>
          </p:cNvGraphicFramePr>
          <p:nvPr>
            <p:custDataLst>
              <p:tags r:id="rId52"/>
            </p:custDataLst>
          </p:nvPr>
        </p:nvGraphicFramePr>
        <p:xfrm>
          <a:off x="9230678" y="5408295"/>
          <a:ext cx="1052513" cy="927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3" name="Flash 文档" r:id="rId53" imgW="701675" imgH="617855" progId="Flash.Movie">
                  <p:embed/>
                </p:oleObj>
              </mc:Choice>
              <mc:Fallback>
                <p:oleObj name="Flash 文档" r:id="rId53" imgW="701675" imgH="617855" progId="Flash.Movie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54"/>
                      <a:stretch>
                        <a:fillRect/>
                      </a:stretch>
                    </p:blipFill>
                    <p:spPr>
                      <a:xfrm>
                        <a:off x="9230678" y="5408295"/>
                        <a:ext cx="1052513" cy="927100"/>
                      </a:xfrm>
                      <a:prstGeom prst="rect">
                        <a:avLst/>
                      </a:prstGeom>
                      <a:noFill/>
                      <a:ln>
                        <a:noFill/>
                        <a:miter lim="800000"/>
                        <a:headEnd/>
                        <a:tailEnd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171" name="Object 59"/>
          <p:cNvGraphicFramePr>
            <a:graphicFrameLocks noChangeAspect="1"/>
          </p:cNvGraphicFramePr>
          <p:nvPr>
            <p:custDataLst>
              <p:tags r:id="rId55"/>
            </p:custDataLst>
          </p:nvPr>
        </p:nvGraphicFramePr>
        <p:xfrm>
          <a:off x="10222231" y="5294948"/>
          <a:ext cx="787400" cy="1222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4" name="Flash 文档" r:id="rId56" imgW="525145" imgH="815340" progId="Flash.Movie">
                  <p:embed/>
                </p:oleObj>
              </mc:Choice>
              <mc:Fallback>
                <p:oleObj name="Flash 文档" r:id="rId56" imgW="525145" imgH="815340" progId="Flash.Movie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57"/>
                      <a:stretch>
                        <a:fillRect/>
                      </a:stretch>
                    </p:blipFill>
                    <p:spPr>
                      <a:xfrm>
                        <a:off x="10222231" y="5294948"/>
                        <a:ext cx="787400" cy="1222375"/>
                      </a:xfrm>
                      <a:prstGeom prst="rect">
                        <a:avLst/>
                      </a:prstGeom>
                      <a:noFill/>
                      <a:ln>
                        <a:noFill/>
                        <a:miter lim="800000"/>
                        <a:headEnd/>
                        <a:tailEnd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172" name="Object 60"/>
          <p:cNvGraphicFramePr>
            <a:graphicFrameLocks noChangeAspect="1"/>
          </p:cNvGraphicFramePr>
          <p:nvPr>
            <p:custDataLst>
              <p:tags r:id="rId58"/>
            </p:custDataLst>
          </p:nvPr>
        </p:nvGraphicFramePr>
        <p:xfrm>
          <a:off x="11048683" y="5294948"/>
          <a:ext cx="787400" cy="1222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5" name="Flash 文档" r:id="rId59" imgW="525145" imgH="815340" progId="Flash.Movie">
                  <p:embed/>
                </p:oleObj>
              </mc:Choice>
              <mc:Fallback>
                <p:oleObj name="Flash 文档" r:id="rId59" imgW="525145" imgH="815340" progId="Flash.Movie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60"/>
                      <a:stretch>
                        <a:fillRect/>
                      </a:stretch>
                    </p:blipFill>
                    <p:spPr>
                      <a:xfrm>
                        <a:off x="11048683" y="5294948"/>
                        <a:ext cx="787400" cy="1222375"/>
                      </a:xfrm>
                      <a:prstGeom prst="rect">
                        <a:avLst/>
                      </a:prstGeom>
                      <a:noFill/>
                      <a:ln>
                        <a:noFill/>
                        <a:miter lim="800000"/>
                        <a:headEnd/>
                        <a:tailEnd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/>
          <p:cNvSpPr txBox="1"/>
          <p:nvPr>
            <p:custDataLst>
              <p:tags r:id="rId1"/>
            </p:custDataLst>
          </p:nvPr>
        </p:nvSpPr>
        <p:spPr>
          <a:xfrm>
            <a:off x="781072" y="87562"/>
            <a:ext cx="9685701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rgbClr val="7D4178"/>
                </a:solidFill>
                <a:latin typeface="微软雅黑" panose="020B0503020204020204" charset="-122"/>
                <a:ea typeface="微软雅黑" panose="020B0503020204020204" charset="-122"/>
              </a:rPr>
              <a:t>一、苯的结构</a:t>
            </a:r>
            <a:endParaRPr lang="zh-CN" altLang="en-US" sz="3200" b="1">
              <a:solidFill>
                <a:srgbClr val="7D41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2"/>
            </p:custDataLst>
          </p:nvPr>
        </p:nvSpPr>
        <p:spPr>
          <a:xfrm>
            <a:off x="460397" y="801302"/>
            <a:ext cx="9685701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rgbClr val="7D4178"/>
                </a:solidFill>
                <a:latin typeface="微软雅黑" panose="020B0503020204020204" charset="-122"/>
                <a:ea typeface="微软雅黑" panose="020B0503020204020204" charset="-122"/>
              </a:rPr>
              <a:t>【实验</a:t>
            </a:r>
            <a:r>
              <a:rPr lang="en-US" altLang="zh-CN" sz="3200" b="1">
                <a:solidFill>
                  <a:srgbClr val="7D4178"/>
                </a:solidFill>
                <a:latin typeface="微软雅黑" panose="020B0503020204020204" charset="-122"/>
                <a:ea typeface="微软雅黑" panose="020B0503020204020204" charset="-122"/>
              </a:rPr>
              <a:t>2-1</a:t>
            </a:r>
            <a:r>
              <a:rPr lang="zh-CN" altLang="en-US" sz="3200" b="1">
                <a:solidFill>
                  <a:srgbClr val="7D4178"/>
                </a:solidFill>
                <a:latin typeface="微软雅黑" panose="020B0503020204020204" charset="-122"/>
                <a:ea typeface="微软雅黑" panose="020B0503020204020204" charset="-122"/>
              </a:rPr>
              <a:t>】</a:t>
            </a:r>
            <a:endParaRPr lang="zh-CN" altLang="en-US" sz="3200" b="1">
              <a:solidFill>
                <a:srgbClr val="7D41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aphicFrame>
        <p:nvGraphicFramePr>
          <p:cNvPr id="19" name="表格 18"/>
          <p:cNvGraphicFramePr>
            <a:graphicFrameLocks noGrp="1"/>
          </p:cNvGraphicFramePr>
          <p:nvPr>
            <p:custDataLst>
              <p:tags r:id="rId3"/>
            </p:custDataLst>
          </p:nvPr>
        </p:nvGraphicFramePr>
        <p:xfrm>
          <a:off x="497840" y="1423035"/>
          <a:ext cx="11370945" cy="3580765"/>
        </p:xfrm>
        <a:graphic>
          <a:graphicData uri="http://schemas.openxmlformats.org/drawingml/2006/table">
            <a:tbl>
              <a:tblPr/>
              <a:tblGrid>
                <a:gridCol w="1747520"/>
                <a:gridCol w="4769485"/>
                <a:gridCol w="4853940"/>
              </a:tblGrid>
              <a:tr h="1783080">
                <a:tc>
                  <a:txBody>
                    <a:bodyPr wrap="square"/>
                    <a:lstStyle/>
                    <a:p>
                      <a:pPr marL="0" algn="ctr">
                        <a:lnSpc>
                          <a:spcPct val="110000"/>
                        </a:lnSpc>
                        <a:spcAft>
                          <a:spcPct val="0"/>
                        </a:spcAft>
                      </a:pPr>
                      <a:r>
                        <a:rPr lang="zh-CN" sz="2800" b="1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实验操作</a:t>
                      </a:r>
                      <a:endParaRPr lang="zh-CN" sz="2800" b="1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397" marR="68397" marT="0" marB="0" vert="horz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wrap="square"/>
                    <a:lstStyle/>
                    <a:p>
                      <a:pPr marL="0" algn="l">
                        <a:lnSpc>
                          <a:spcPct val="110000"/>
                        </a:lnSpc>
                        <a:spcAft>
                          <a:spcPct val="0"/>
                        </a:spcAft>
                      </a:pPr>
                      <a:r>
                        <a:rPr lang="en-US" sz="2800" b="1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en-US" sz="2800" b="1" kern="100" smtClean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0" algn="l">
                        <a:lnSpc>
                          <a:spcPct val="110000"/>
                        </a:lnSpc>
                        <a:spcAft>
                          <a:spcPct val="0"/>
                        </a:spcAft>
                      </a:pPr>
                      <a:endParaRPr lang="en-US" altLang="zh-CN" sz="2800" b="1" kern="100" smtClean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0" algn="l">
                        <a:lnSpc>
                          <a:spcPct val="110000"/>
                        </a:lnSpc>
                        <a:spcAft>
                          <a:spcPct val="0"/>
                        </a:spcAft>
                      </a:pPr>
                      <a:endParaRPr lang="en-US" sz="2800" b="1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397" marR="68397" marT="0" marB="0" vert="horz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wrap="square"/>
                    <a:lstStyle/>
                    <a:p>
                      <a:pPr marL="0" algn="l">
                        <a:lnSpc>
                          <a:spcPct val="110000"/>
                        </a:lnSpc>
                        <a:spcAft>
                          <a:spcPct val="0"/>
                        </a:spcAft>
                      </a:pPr>
                      <a:r>
                        <a:rPr lang="en-US" sz="2800" b="1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en-US" sz="2800" b="1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397" marR="68397" marT="0" marB="0" vert="horz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59180">
                <a:tc>
                  <a:txBody>
                    <a:bodyPr wrap="square"/>
                    <a:lstStyle/>
                    <a:p>
                      <a:pPr marL="0" algn="ctr">
                        <a:lnSpc>
                          <a:spcPct val="110000"/>
                        </a:lnSpc>
                        <a:spcAft>
                          <a:spcPct val="0"/>
                        </a:spcAft>
                      </a:pPr>
                      <a:r>
                        <a:rPr lang="zh-CN" sz="2800" b="1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实验现象</a:t>
                      </a:r>
                      <a:endParaRPr lang="zh-CN" sz="2800" b="1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397" marR="68397" marT="0" marB="0" vert="horz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wrap="square"/>
                    <a:lstStyle/>
                    <a:p>
                      <a:pPr marL="0" algn="l">
                        <a:lnSpc>
                          <a:spcPct val="110000"/>
                        </a:lnSpc>
                        <a:spcAft>
                          <a:spcPct val="0"/>
                        </a:spcAft>
                      </a:pPr>
                      <a:endParaRPr lang="zh-CN" sz="2800" b="1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397" marR="68397" marT="0" marB="0" vert="horz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wrap="square"/>
                    <a:lstStyle/>
                    <a:p>
                      <a:pPr marL="0" algn="l">
                        <a:lnSpc>
                          <a:spcPct val="110000"/>
                        </a:lnSpc>
                        <a:spcAft>
                          <a:spcPct val="0"/>
                        </a:spcAft>
                      </a:pPr>
                      <a:r>
                        <a:rPr lang="en-US" altLang="zh-CN" sz="2800" b="1" kern="10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    </a:t>
                      </a:r>
                      <a:endParaRPr lang="en-US" altLang="zh-CN" sz="2800" b="1" kern="100" smtClean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397" marR="68397" marT="0" marB="0" vert="horz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38505">
                <a:tc>
                  <a:txBody>
                    <a:bodyPr wrap="square"/>
                    <a:lstStyle/>
                    <a:p>
                      <a:pPr marL="0" algn="ctr">
                        <a:lnSpc>
                          <a:spcPct val="100000"/>
                        </a:lnSpc>
                        <a:spcAft>
                          <a:spcPct val="0"/>
                        </a:spcAft>
                      </a:pPr>
                      <a:r>
                        <a:rPr lang="zh-CN" sz="2800" b="1" kern="10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结</a:t>
                      </a:r>
                      <a:r>
                        <a:rPr lang="en-US" altLang="zh-CN" sz="2800" b="1" kern="10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zh-CN" sz="2800" b="1" kern="10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论</a:t>
                      </a:r>
                      <a:endParaRPr lang="zh-CN" sz="2800" b="1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397" marR="68397" marT="0" marB="0" vert="horz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 wrap="square"/>
                    <a:lstStyle/>
                    <a:p>
                      <a:pPr marL="0" algn="l" eaLnBrk="1" fontAlgn="auto" latinLnBrk="0" hangingPunct="1">
                        <a:lnSpc>
                          <a:spcPct val="100000"/>
                        </a:lnSpc>
                        <a:spcAft>
                          <a:spcPct val="0"/>
                        </a:spcAft>
                      </a:pPr>
                      <a:endParaRPr lang="zh-CN" sz="2800" b="1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397" marR="68397" marT="0" marB="0" vert="horz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cPr/>
                </a:tc>
              </a:tr>
            </a:tbl>
          </a:graphicData>
        </a:graphic>
      </p:graphicFrame>
      <p:pic>
        <p:nvPicPr>
          <p:cNvPr id="20" name="Picture 2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441575" y="1441784"/>
            <a:ext cx="1796895" cy="17389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Picture 3"/>
          <p:cNvPicPr>
            <a:picLocks noChangeAspect="1" noChangeArrowheads="1"/>
          </p:cNvPicPr>
          <p:nvPr>
            <p:custDataLst>
              <p:tags r:id="rId6"/>
            </p:custDataLst>
          </p:nvPr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531313" y="1460834"/>
            <a:ext cx="1515858" cy="1700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" name="矩形 22"/>
          <p:cNvSpPr/>
          <p:nvPr>
            <p:custDataLst>
              <p:tags r:id="rId8"/>
            </p:custDataLst>
          </p:nvPr>
        </p:nvSpPr>
        <p:spPr>
          <a:xfrm>
            <a:off x="2441600" y="3161789"/>
            <a:ext cx="4330008" cy="10388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10000"/>
              </a:lnSpc>
              <a:spcAft>
                <a:spcPct val="0"/>
              </a:spcAft>
            </a:pPr>
            <a:r>
              <a:rPr lang="zh-CN" altLang="en-US" sz="2800" b="1" kern="1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液体分层，上层</a:t>
            </a:r>
            <a:r>
              <a:rPr lang="en-US" altLang="zh-CN" sz="2800" b="1" u="sng" kern="1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zh-CN" altLang="en-US" sz="2800" b="1" kern="1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色，</a:t>
            </a:r>
            <a:endParaRPr lang="en-US" altLang="zh-CN" sz="2800" b="1" kern="10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lvl="0">
              <a:lnSpc>
                <a:spcPct val="110000"/>
              </a:lnSpc>
              <a:spcAft>
                <a:spcPct val="0"/>
              </a:spcAft>
            </a:pPr>
            <a:r>
              <a:rPr lang="zh-CN" altLang="en-US" sz="2800" b="1" kern="1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下层</a:t>
            </a:r>
            <a:r>
              <a:rPr lang="en-US" altLang="zh-CN" sz="2800" b="1" kern="1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</a:t>
            </a:r>
            <a:r>
              <a:rPr lang="zh-CN" altLang="en-US" sz="2800" b="1" kern="1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色</a:t>
            </a:r>
            <a:endParaRPr lang="zh-CN" altLang="en-US" sz="2800" b="1" kern="10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4" name="矩形 23"/>
          <p:cNvSpPr/>
          <p:nvPr>
            <p:custDataLst>
              <p:tags r:id="rId9"/>
            </p:custDataLst>
          </p:nvPr>
        </p:nvSpPr>
        <p:spPr>
          <a:xfrm>
            <a:off x="7238950" y="3243835"/>
            <a:ext cx="4077629" cy="10388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10000"/>
              </a:lnSpc>
              <a:spcAft>
                <a:spcPct val="0"/>
              </a:spcAft>
            </a:pPr>
            <a:r>
              <a:rPr lang="zh-CN" altLang="en-US" sz="2800" b="1" kern="1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液体分层，上层</a:t>
            </a:r>
            <a:r>
              <a:rPr lang="en-US" altLang="zh-CN" sz="2800" b="1" u="sng" kern="1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en-US" altLang="zh-CN" sz="2800" b="1" u="sng" kern="100" smtClean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</a:t>
            </a:r>
            <a:r>
              <a:rPr lang="zh-CN" altLang="en-US" sz="2800" b="1" kern="1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色，</a:t>
            </a:r>
            <a:endParaRPr lang="en-US" altLang="zh-CN" sz="2800" b="1" kern="10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lvl="0">
              <a:lnSpc>
                <a:spcPct val="110000"/>
              </a:lnSpc>
              <a:spcAft>
                <a:spcPct val="0"/>
              </a:spcAft>
            </a:pPr>
            <a:r>
              <a:rPr lang="zh-CN" altLang="en-US" sz="2800" b="1" kern="1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下层</a:t>
            </a:r>
            <a:r>
              <a:rPr lang="en-US" altLang="zh-CN" sz="2800" b="1" kern="100" smtClean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</a:t>
            </a:r>
            <a:r>
              <a:rPr lang="zh-CN" altLang="en-US" sz="2800" b="1" kern="100" smtClean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色</a:t>
            </a:r>
            <a:endParaRPr lang="zh-CN" altLang="en-US" sz="2800" b="1" kern="100" smtClean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5" name="矩形 24"/>
          <p:cNvSpPr/>
          <p:nvPr>
            <p:custDataLst>
              <p:tags r:id="rId10"/>
            </p:custDataLst>
          </p:nvPr>
        </p:nvSpPr>
        <p:spPr>
          <a:xfrm>
            <a:off x="4962116" y="3161798"/>
            <a:ext cx="540385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b="1" kern="1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无</a:t>
            </a:r>
            <a:endParaRPr lang="zh-CN" altLang="zh-CN" sz="2800" b="1" kern="10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6" name="矩形 25"/>
          <p:cNvSpPr/>
          <p:nvPr>
            <p:custDataLst>
              <p:tags r:id="rId11"/>
            </p:custDataLst>
          </p:nvPr>
        </p:nvSpPr>
        <p:spPr>
          <a:xfrm>
            <a:off x="3283213" y="3603795"/>
            <a:ext cx="89789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b="1" kern="1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紫红</a:t>
            </a:r>
            <a:endParaRPr lang="zh-CN" altLang="zh-CN" sz="2800" b="1" kern="10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7" name="矩形 26"/>
          <p:cNvSpPr/>
          <p:nvPr>
            <p:custDataLst>
              <p:tags r:id="rId12"/>
            </p:custDataLst>
          </p:nvPr>
        </p:nvSpPr>
        <p:spPr>
          <a:xfrm>
            <a:off x="9806075" y="3161434"/>
            <a:ext cx="89789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b="1" kern="1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橙红</a:t>
            </a:r>
            <a:endParaRPr lang="zh-CN" altLang="zh-CN" sz="2800" b="1" kern="10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8" name="矩形 27"/>
          <p:cNvSpPr/>
          <p:nvPr>
            <p:custDataLst>
              <p:tags r:id="rId13"/>
            </p:custDataLst>
          </p:nvPr>
        </p:nvSpPr>
        <p:spPr>
          <a:xfrm>
            <a:off x="8017735" y="3678826"/>
            <a:ext cx="540385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b="1" kern="1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无</a:t>
            </a:r>
            <a:endParaRPr lang="zh-CN" altLang="zh-CN" sz="2800" b="1" kern="10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3" name="文本框 32"/>
          <p:cNvSpPr txBox="1"/>
          <p:nvPr>
            <p:custDataLst>
              <p:tags r:id="rId14"/>
            </p:custDataLst>
          </p:nvPr>
        </p:nvSpPr>
        <p:spPr>
          <a:xfrm>
            <a:off x="2251710" y="4408805"/>
            <a:ext cx="9782175" cy="5219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txBody>
          <a:bodyPr wrap="square" rtlCol="0" anchor="t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苯不被酸性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KMnO</a:t>
            </a:r>
            <a:r>
              <a:rPr lang="en-US" altLang="zh-CN" sz="2800" b="1" baseline="-25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4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溶液氧化，也不与溴水反应，</a:t>
            </a:r>
            <a:r>
              <a:rPr lang="zh-CN" altLang="en-US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但能萃取溴</a:t>
            </a:r>
            <a:endParaRPr lang="zh-CN" altLang="en-US" sz="2800" b="1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34" name="矩形 33"/>
          <p:cNvSpPr/>
          <p:nvPr>
            <p:custDataLst>
              <p:tags r:id="rId15"/>
            </p:custDataLst>
          </p:nvPr>
        </p:nvSpPr>
        <p:spPr>
          <a:xfrm>
            <a:off x="497840" y="5375910"/>
            <a:ext cx="11370945" cy="93345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no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800" b="1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→该</a:t>
            </a: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实验证明苯分子</a:t>
            </a:r>
            <a:r>
              <a:rPr lang="zh-CN" altLang="en-US" sz="2800" b="1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中</a:t>
            </a:r>
            <a:r>
              <a:rPr lang="zh-CN" altLang="en-US" sz="2800" b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无</a:t>
            </a:r>
            <a:r>
              <a:rPr lang="zh-CN" altLang="en-US" sz="2800" b="1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碳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碳</a:t>
            </a:r>
            <a:r>
              <a:rPr lang="zh-CN" altLang="en-US" sz="2800" b="1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双键，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不存在碳碳单键和双键交替结构。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16"/>
            </p:custDataLst>
          </p:nvPr>
        </p:nvPicPr>
        <p:blipFill>
          <a:blip r:embed="rId17">
            <a:lum bright="-12000" contrast="24000"/>
          </a:blip>
          <a:stretch>
            <a:fillRect/>
          </a:stretch>
        </p:blipFill>
        <p:spPr>
          <a:xfrm>
            <a:off x="5053330" y="1626235"/>
            <a:ext cx="1353185" cy="145034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>
            <p:custDataLst>
              <p:tags r:id="rId18"/>
            </p:custDataLst>
          </p:nvPr>
        </p:nvPicPr>
        <p:blipFill>
          <a:blip r:embed="rId19"/>
          <a:stretch>
            <a:fillRect/>
          </a:stretch>
        </p:blipFill>
        <p:spPr>
          <a:xfrm>
            <a:off x="9613900" y="1586230"/>
            <a:ext cx="1383030" cy="145034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/>
      <p:bldP spid="25" grpId="0"/>
      <p:bldP spid="26" grpId="0"/>
      <p:bldP spid="27" grpId="0"/>
      <p:bldP spid="28" grpId="0"/>
      <p:bldP spid="33" grpId="0" animBg="1"/>
      <p:bldP spid="34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241300" y="774700"/>
          <a:ext cx="11773535" cy="5757545"/>
        </p:xfrm>
        <a:graphic>
          <a:graphicData uri="http://schemas.openxmlformats.org/drawingml/2006/table">
            <a:tbl>
              <a:tblPr/>
              <a:tblGrid>
                <a:gridCol w="1895475"/>
                <a:gridCol w="2311400"/>
                <a:gridCol w="2279015"/>
                <a:gridCol w="2648585"/>
                <a:gridCol w="2639060"/>
              </a:tblGrid>
              <a:tr h="574040">
                <a:tc>
                  <a:txBody>
                    <a:bodyPr wrap="square"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800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类别</a:t>
                      </a:r>
                      <a:endParaRPr lang="zh-CN" sz="28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22559" marR="22559" marT="0" marB="0" vert="horz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wrap="square"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800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烷烃</a:t>
                      </a:r>
                      <a:endParaRPr lang="zh-CN" sz="28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22559" marR="22559" marT="0" marB="0" vert="horz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wrap="square"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800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烯烃</a:t>
                      </a:r>
                      <a:endParaRPr lang="zh-CN" sz="28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22559" marR="22559" marT="0" marB="0" vert="horz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wrap="square"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800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炔烃</a:t>
                      </a:r>
                      <a:endParaRPr lang="zh-CN" sz="28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22559" marR="22559" marT="0" marB="0" vert="horz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wrap="square"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800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苯</a:t>
                      </a:r>
                      <a:r>
                        <a:rPr lang="zh-CN" sz="2800" kern="100" smtClean="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及其同系物</a:t>
                      </a:r>
                      <a:endParaRPr lang="zh-CN" sz="28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22559" marR="22559" marT="0" marB="0" vert="horz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42340">
                <a:tc>
                  <a:txBody>
                    <a:bodyPr wrap="square"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ct val="0"/>
                        </a:spcAft>
                      </a:pPr>
                      <a:r>
                        <a:rPr lang="zh-CN" sz="2800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通式</a:t>
                      </a:r>
                      <a:endParaRPr lang="zh-CN" sz="28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22559" marR="22559" marT="0" marB="0" vert="horz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wrap="square"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ct val="0"/>
                        </a:spcAft>
                      </a:pPr>
                      <a:r>
                        <a:rPr lang="en-US" sz="2800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Courier New" panose="02070309020205020404" pitchFamily="49" charset="0"/>
                        </a:rPr>
                        <a:t>C</a:t>
                      </a:r>
                      <a:r>
                        <a:rPr lang="en-US" sz="2800" i="1" kern="100" baseline="-250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Courier New" panose="02070309020205020404" pitchFamily="49" charset="0"/>
                        </a:rPr>
                        <a:t>n</a:t>
                      </a:r>
                      <a:r>
                        <a:rPr lang="en-US" sz="2800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Courier New" panose="02070309020205020404" pitchFamily="49" charset="0"/>
                        </a:rPr>
                        <a:t>H</a:t>
                      </a:r>
                      <a:r>
                        <a:rPr lang="en-US" sz="2800" kern="100" baseline="-250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Courier New" panose="02070309020205020404" pitchFamily="49" charset="0"/>
                        </a:rPr>
                        <a:t>2</a:t>
                      </a:r>
                      <a:r>
                        <a:rPr lang="en-US" sz="2800" i="1" kern="100" baseline="-250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Courier New" panose="02070309020205020404" pitchFamily="49" charset="0"/>
                        </a:rPr>
                        <a:t>n</a:t>
                      </a:r>
                      <a:r>
                        <a:rPr lang="zh-CN" sz="2800" kern="100" baseline="-250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＋</a:t>
                      </a:r>
                      <a:r>
                        <a:rPr lang="en-US" sz="2800" kern="100" baseline="-250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Courier New" panose="02070309020205020404" pitchFamily="49" charset="0"/>
                        </a:rPr>
                        <a:t>2</a:t>
                      </a:r>
                      <a:r>
                        <a:rPr lang="en-US" sz="2800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Courier New" panose="02070309020205020404" pitchFamily="49" charset="0"/>
                        </a:rPr>
                        <a:t>(</a:t>
                      </a:r>
                      <a:r>
                        <a:rPr lang="en-US" sz="2800" i="1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Courier New" panose="02070309020205020404" pitchFamily="49" charset="0"/>
                        </a:rPr>
                        <a:t>n</a:t>
                      </a:r>
                      <a:r>
                        <a:rPr lang="en-US" sz="2800" kern="100">
                          <a:effectLst/>
                          <a:latin typeface="宋体" panose="02010600030101010101" pitchFamily="2" charset="-122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≥</a:t>
                      </a:r>
                      <a:r>
                        <a:rPr lang="en-US" sz="2800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Courier New" panose="02070309020205020404" pitchFamily="49" charset="0"/>
                        </a:rPr>
                        <a:t>1)</a:t>
                      </a:r>
                      <a:endParaRPr lang="zh-CN" sz="28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ct val="0"/>
                        </a:spcAft>
                      </a:pPr>
                      <a:r>
                        <a:rPr lang="en-US" sz="2800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Courier New" panose="02070309020205020404" pitchFamily="49" charset="0"/>
                        </a:rPr>
                        <a:t>(</a:t>
                      </a:r>
                      <a:r>
                        <a:rPr lang="zh-CN" sz="2800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链状烷烃</a:t>
                      </a:r>
                      <a:r>
                        <a:rPr lang="en-US" sz="2800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Courier New" panose="02070309020205020404" pitchFamily="49" charset="0"/>
                        </a:rPr>
                        <a:t>)</a:t>
                      </a:r>
                      <a:endParaRPr lang="zh-CN" sz="28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22559" marR="22559" marT="0" marB="0" vert="horz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wrap="square"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ct val="0"/>
                        </a:spcAft>
                      </a:pPr>
                      <a:r>
                        <a:rPr lang="en-US" sz="2800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Courier New" panose="02070309020205020404" pitchFamily="49" charset="0"/>
                        </a:rPr>
                        <a:t>C</a:t>
                      </a:r>
                      <a:r>
                        <a:rPr lang="en-US" sz="2800" i="1" kern="100" baseline="-250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Courier New" panose="02070309020205020404" pitchFamily="49" charset="0"/>
                        </a:rPr>
                        <a:t>n</a:t>
                      </a:r>
                      <a:r>
                        <a:rPr lang="en-US" sz="2800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Courier New" panose="02070309020205020404" pitchFamily="49" charset="0"/>
                        </a:rPr>
                        <a:t>H</a:t>
                      </a:r>
                      <a:r>
                        <a:rPr lang="en-US" sz="2800" kern="100" baseline="-250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Courier New" panose="02070309020205020404" pitchFamily="49" charset="0"/>
                        </a:rPr>
                        <a:t>2</a:t>
                      </a:r>
                      <a:r>
                        <a:rPr lang="en-US" sz="2800" i="1" kern="100" baseline="-250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Courier New" panose="02070309020205020404" pitchFamily="49" charset="0"/>
                        </a:rPr>
                        <a:t>n</a:t>
                      </a:r>
                      <a:r>
                        <a:rPr lang="en-US" sz="2800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Courier New" panose="02070309020205020404" pitchFamily="49" charset="0"/>
                        </a:rPr>
                        <a:t>(</a:t>
                      </a:r>
                      <a:r>
                        <a:rPr lang="en-US" sz="2800" i="1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Courier New" panose="02070309020205020404" pitchFamily="49" charset="0"/>
                        </a:rPr>
                        <a:t>n</a:t>
                      </a:r>
                      <a:r>
                        <a:rPr lang="en-US" sz="2800" kern="100">
                          <a:effectLst/>
                          <a:latin typeface="宋体" panose="02010600030101010101" pitchFamily="2" charset="-122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≥</a:t>
                      </a:r>
                      <a:r>
                        <a:rPr lang="en-US" sz="2800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Courier New" panose="02070309020205020404" pitchFamily="49" charset="0"/>
                        </a:rPr>
                        <a:t>2</a:t>
                      </a:r>
                      <a:r>
                        <a:rPr lang="en-US" sz="2800" kern="100" smtClean="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Courier New" panose="02070309020205020404" pitchFamily="49" charset="0"/>
                        </a:rPr>
                        <a:t>)</a:t>
                      </a:r>
                      <a:endParaRPr lang="en-US" sz="2800" kern="100" smtClean="0">
                        <a:effectLst/>
                        <a:latin typeface="Times New Roman" panose="02020603050405020304" pitchFamily="18" charset="0"/>
                        <a:ea typeface="方正中等线简体" panose="03000509000000000000" pitchFamily="65" charset="-122"/>
                        <a:cs typeface="Courier New" panose="02070309020205020404" pitchFamily="49" charset="0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ct val="0"/>
                        </a:spcAft>
                      </a:pPr>
                      <a:r>
                        <a:rPr lang="en-US" sz="2800" kern="100" smtClean="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Courier New" panose="02070309020205020404" pitchFamily="49" charset="0"/>
                        </a:rPr>
                        <a:t>(</a:t>
                      </a:r>
                      <a:r>
                        <a:rPr lang="zh-CN" sz="2800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单烯烃</a:t>
                      </a:r>
                      <a:r>
                        <a:rPr lang="en-US" sz="2800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Courier New" panose="02070309020205020404" pitchFamily="49" charset="0"/>
                        </a:rPr>
                        <a:t>)</a:t>
                      </a:r>
                      <a:endParaRPr lang="zh-CN" sz="28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22559" marR="22559" marT="0" marB="0" vert="horz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wrap="square"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ct val="0"/>
                        </a:spcAft>
                      </a:pPr>
                      <a:r>
                        <a:rPr lang="en-US" sz="2800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Courier New" panose="02070309020205020404" pitchFamily="49" charset="0"/>
                        </a:rPr>
                        <a:t>C</a:t>
                      </a:r>
                      <a:r>
                        <a:rPr lang="en-US" sz="2800" i="1" kern="100" baseline="-250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Courier New" panose="02070309020205020404" pitchFamily="49" charset="0"/>
                        </a:rPr>
                        <a:t>n</a:t>
                      </a:r>
                      <a:r>
                        <a:rPr lang="en-US" sz="2800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Courier New" panose="02070309020205020404" pitchFamily="49" charset="0"/>
                        </a:rPr>
                        <a:t>H</a:t>
                      </a:r>
                      <a:r>
                        <a:rPr lang="en-US" sz="2800" kern="100" baseline="-250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Courier New" panose="02070309020205020404" pitchFamily="49" charset="0"/>
                        </a:rPr>
                        <a:t>2</a:t>
                      </a:r>
                      <a:r>
                        <a:rPr lang="en-US" sz="2800" i="1" kern="100" baseline="-250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Courier New" panose="02070309020205020404" pitchFamily="49" charset="0"/>
                        </a:rPr>
                        <a:t>n</a:t>
                      </a:r>
                      <a:r>
                        <a:rPr lang="zh-CN" sz="2800" kern="100" baseline="-250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－</a:t>
                      </a:r>
                      <a:r>
                        <a:rPr lang="en-US" sz="2800" kern="100" baseline="-250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Courier New" panose="02070309020205020404" pitchFamily="49" charset="0"/>
                        </a:rPr>
                        <a:t>2</a:t>
                      </a:r>
                      <a:r>
                        <a:rPr lang="en-US" sz="2800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Courier New" panose="02070309020205020404" pitchFamily="49" charset="0"/>
                        </a:rPr>
                        <a:t>(</a:t>
                      </a:r>
                      <a:r>
                        <a:rPr lang="en-US" sz="2800" i="1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Courier New" panose="02070309020205020404" pitchFamily="49" charset="0"/>
                        </a:rPr>
                        <a:t>n</a:t>
                      </a:r>
                      <a:r>
                        <a:rPr lang="en-US" sz="2800" kern="100">
                          <a:effectLst/>
                          <a:latin typeface="宋体" panose="02010600030101010101" pitchFamily="2" charset="-122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≥</a:t>
                      </a:r>
                      <a:r>
                        <a:rPr lang="en-US" sz="2800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Courier New" panose="02070309020205020404" pitchFamily="49" charset="0"/>
                        </a:rPr>
                        <a:t>2)</a:t>
                      </a:r>
                      <a:endParaRPr lang="zh-CN" sz="28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ct val="0"/>
                        </a:spcAft>
                      </a:pPr>
                      <a:r>
                        <a:rPr lang="en-US" sz="2800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Courier New" panose="02070309020205020404" pitchFamily="49" charset="0"/>
                        </a:rPr>
                        <a:t>(</a:t>
                      </a:r>
                      <a:r>
                        <a:rPr lang="zh-CN" sz="2800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单炔烃</a:t>
                      </a:r>
                      <a:r>
                        <a:rPr lang="en-US" sz="2800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Courier New" panose="02070309020205020404" pitchFamily="49" charset="0"/>
                        </a:rPr>
                        <a:t>)</a:t>
                      </a:r>
                      <a:endParaRPr lang="zh-CN" sz="28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22559" marR="22559" marT="0" marB="0" vert="horz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wrap="square"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ct val="0"/>
                        </a:spcAft>
                      </a:pPr>
                      <a:r>
                        <a:rPr lang="en-US" sz="2800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Courier New" panose="02070309020205020404" pitchFamily="49" charset="0"/>
                        </a:rPr>
                        <a:t>C</a:t>
                      </a:r>
                      <a:r>
                        <a:rPr lang="en-US" sz="2800" i="1" kern="100" baseline="-250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Courier New" panose="02070309020205020404" pitchFamily="49" charset="0"/>
                        </a:rPr>
                        <a:t>n</a:t>
                      </a:r>
                      <a:r>
                        <a:rPr lang="en-US" sz="2800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Courier New" panose="02070309020205020404" pitchFamily="49" charset="0"/>
                        </a:rPr>
                        <a:t>H</a:t>
                      </a:r>
                      <a:r>
                        <a:rPr lang="en-US" sz="2800" kern="100" baseline="-250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Courier New" panose="02070309020205020404" pitchFamily="49" charset="0"/>
                        </a:rPr>
                        <a:t>2</a:t>
                      </a:r>
                      <a:r>
                        <a:rPr lang="en-US" sz="2800" i="1" kern="100" baseline="-250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Courier New" panose="02070309020205020404" pitchFamily="49" charset="0"/>
                        </a:rPr>
                        <a:t>n</a:t>
                      </a:r>
                      <a:r>
                        <a:rPr lang="zh-CN" sz="2800" kern="100" baseline="-25000" smtClean="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－</a:t>
                      </a:r>
                      <a:r>
                        <a:rPr lang="en-US" sz="2800" kern="100" baseline="-25000" smtClean="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Courier New" panose="02070309020205020404" pitchFamily="49" charset="0"/>
                        </a:rPr>
                        <a:t>6 </a:t>
                      </a:r>
                      <a:r>
                        <a:rPr lang="en-US" sz="2800" kern="100" smtClean="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Courier New" panose="02070309020205020404" pitchFamily="49" charset="0"/>
                        </a:rPr>
                        <a:t>(</a:t>
                      </a:r>
                      <a:r>
                        <a:rPr lang="en-US" sz="2800" i="1" kern="100" smtClean="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Courier New" panose="02070309020205020404" pitchFamily="49" charset="0"/>
                        </a:rPr>
                        <a:t>n</a:t>
                      </a:r>
                      <a:r>
                        <a:rPr lang="en-US" sz="2800" kern="100">
                          <a:effectLst/>
                          <a:latin typeface="宋体" panose="02010600030101010101" pitchFamily="2" charset="-122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≥</a:t>
                      </a:r>
                      <a:r>
                        <a:rPr lang="en-US" sz="2800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Courier New" panose="02070309020205020404" pitchFamily="49" charset="0"/>
                        </a:rPr>
                        <a:t>6)</a:t>
                      </a:r>
                      <a:endParaRPr lang="zh-CN" sz="28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22559" marR="22559" marT="0" marB="0" vert="horz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31545">
                <a:tc>
                  <a:txBody>
                    <a:bodyPr wrap="square"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ct val="0"/>
                        </a:spcAft>
                      </a:pPr>
                      <a:r>
                        <a:rPr lang="zh-CN" sz="2800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代表物</a:t>
                      </a:r>
                      <a:endParaRPr lang="zh-CN" sz="105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vert="horz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wrap="square"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ct val="0"/>
                        </a:spcAft>
                      </a:pPr>
                      <a:r>
                        <a:rPr lang="en-US" sz="2800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Courier New" panose="02070309020205020404" pitchFamily="49" charset="0"/>
                        </a:rPr>
                        <a:t>CH</a:t>
                      </a:r>
                      <a:r>
                        <a:rPr lang="en-US" sz="2800" kern="100" baseline="-250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Courier New" panose="02070309020205020404" pitchFamily="49" charset="0"/>
                        </a:rPr>
                        <a:t>4</a:t>
                      </a:r>
                      <a:endParaRPr lang="zh-CN" sz="105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vert="horz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wrap="square"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ct val="0"/>
                        </a:spcAft>
                      </a:pPr>
                      <a:r>
                        <a:rPr lang="en-US" sz="2800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Courier New" panose="02070309020205020404" pitchFamily="49" charset="0"/>
                        </a:rPr>
                        <a:t>CH</a:t>
                      </a:r>
                      <a:r>
                        <a:rPr lang="en-US" sz="2800" kern="100" baseline="-250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Courier New" panose="02070309020205020404" pitchFamily="49" charset="0"/>
                        </a:rPr>
                        <a:t>2</a:t>
                      </a:r>
                      <a:r>
                        <a:rPr lang="en-US" sz="2800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Courier New" panose="02070309020205020404" pitchFamily="49" charset="0"/>
                        </a:rPr>
                        <a:t>=CH</a:t>
                      </a:r>
                      <a:r>
                        <a:rPr lang="en-US" sz="2800" kern="100" baseline="-250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Courier New" panose="02070309020205020404" pitchFamily="49" charset="0"/>
                        </a:rPr>
                        <a:t>2</a:t>
                      </a:r>
                      <a:endParaRPr lang="zh-CN" sz="105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vert="horz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wrap="square"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ct val="0"/>
                        </a:spcAft>
                      </a:pPr>
                      <a:r>
                        <a:rPr lang="en-US" sz="2800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Courier New" panose="02070309020205020404" pitchFamily="49" charset="0"/>
                        </a:rPr>
                        <a:t>CH</a:t>
                      </a:r>
                      <a:r>
                        <a:rPr lang="en-US" sz="2800" kern="100">
                          <a:effectLst/>
                          <a:latin typeface="宋体" panose="02010600030101010101" pitchFamily="2" charset="-122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≡</a:t>
                      </a:r>
                      <a:r>
                        <a:rPr lang="en-US" sz="2800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Courier New" panose="02070309020205020404" pitchFamily="49" charset="0"/>
                        </a:rPr>
                        <a:t>CH</a:t>
                      </a:r>
                      <a:endParaRPr lang="zh-CN" sz="105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vert="horz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wrap="square"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ct val="0"/>
                        </a:spcAft>
                      </a:pPr>
                      <a:r>
                        <a:rPr lang="en-US" sz="2800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Courier New" panose="02070309020205020404" pitchFamily="49" charset="0"/>
                        </a:rPr>
                        <a:t> </a:t>
                      </a:r>
                      <a:endParaRPr lang="zh-CN" sz="105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vert="horz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99160">
                <a:tc>
                  <a:txBody>
                    <a:bodyPr wrap="square"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zh-CN" sz="2800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碳原子的杂化方式</a:t>
                      </a:r>
                      <a:endParaRPr lang="zh-CN" sz="2800" kern="100">
                        <a:effectLst/>
                        <a:latin typeface="Times New Roman" panose="02020603050405020304" pitchFamily="18" charset="0"/>
                        <a:ea typeface="方正中等线简体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wrap="square"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ct val="0"/>
                        </a:spcAft>
                        <a:buNone/>
                      </a:pPr>
                      <a:r>
                        <a:rPr lang="en-US" altLang="zh-CN" sz="2800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  <a:sym typeface="+mn-ea"/>
                        </a:rPr>
                        <a:t>sp</a:t>
                      </a:r>
                      <a:r>
                        <a:rPr lang="en-US" altLang="zh-CN" sz="2800" kern="100" baseline="300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  <a:sym typeface="+mn-ea"/>
                        </a:rPr>
                        <a:t>3</a:t>
                      </a:r>
                      <a:endParaRPr lang="en-US" altLang="zh-CN" sz="1050" kern="100" baseline="300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vert="horz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wrap="square"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ct val="0"/>
                        </a:spcAft>
                        <a:buNone/>
                      </a:pPr>
                      <a:r>
                        <a:rPr lang="en-US" altLang="zh-CN" sz="2800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  <a:sym typeface="+mn-ea"/>
                        </a:rPr>
                        <a:t>sp</a:t>
                      </a:r>
                      <a:r>
                        <a:rPr lang="en-US" altLang="zh-CN" sz="2800" kern="100" baseline="300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  <a:sym typeface="+mn-ea"/>
                        </a:rPr>
                        <a:t>2</a:t>
                      </a:r>
                      <a:endParaRPr lang="en-US" altLang="zh-CN" sz="28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vert="horz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wrap="square"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ct val="0"/>
                        </a:spcAft>
                        <a:buNone/>
                      </a:pPr>
                      <a:r>
                        <a:rPr lang="en-US" altLang="zh-CN" sz="2800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  <a:sym typeface="+mn-ea"/>
                        </a:rPr>
                        <a:t>sp</a:t>
                      </a:r>
                      <a:endParaRPr lang="en-US" altLang="zh-CN" sz="28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vert="horz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wrap="square"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ct val="0"/>
                        </a:spcAft>
                        <a:buNone/>
                      </a:pPr>
                      <a:r>
                        <a:rPr lang="en-US" altLang="zh-CN" sz="2800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  <a:sym typeface="+mn-ea"/>
                        </a:rPr>
                        <a:t>sp</a:t>
                      </a:r>
                      <a:r>
                        <a:rPr lang="en-US" altLang="zh-CN" sz="2800" kern="100" baseline="300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  <a:sym typeface="+mn-ea"/>
                        </a:rPr>
                        <a:t>2</a:t>
                      </a:r>
                      <a:endParaRPr lang="en-US" altLang="zh-CN" sz="28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vert="horz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44420">
                <a:tc>
                  <a:txBody>
                    <a:bodyPr wrap="square"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ct val="0"/>
                        </a:spcAft>
                      </a:pPr>
                      <a:r>
                        <a:rPr lang="zh-CN" sz="2800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空间结构</a:t>
                      </a:r>
                      <a:endParaRPr lang="zh-CN" sz="105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vert="horz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wrap="square"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ct val="0"/>
                        </a:spcAft>
                      </a:pPr>
                      <a:endParaRPr lang="zh-CN" sz="2800" kern="10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方正中等线简体" panose="03000509000000000000" pitchFamily="65" charset="-122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ct val="0"/>
                        </a:spcAft>
                      </a:pPr>
                      <a:endParaRPr lang="zh-CN" sz="2800" kern="10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方正中等线简体" panose="03000509000000000000" pitchFamily="65" charset="-122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ct val="0"/>
                        </a:spcAft>
                      </a:pPr>
                      <a:endParaRPr lang="zh-CN" sz="2800" kern="10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方正中等线简体" panose="03000509000000000000" pitchFamily="65" charset="-122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ct val="0"/>
                        </a:spcAft>
                      </a:pPr>
                      <a:endParaRPr lang="zh-CN" sz="2800" kern="10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方正中等线简体" panose="03000509000000000000" pitchFamily="65" charset="-122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ct val="0"/>
                        </a:spcAft>
                      </a:pPr>
                      <a:r>
                        <a:rPr lang="zh-CN" sz="2800" kern="10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正四面体形</a:t>
                      </a:r>
                      <a:endParaRPr lang="zh-CN" sz="2800" kern="10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方正中等线简体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wrap="square"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ct val="0"/>
                        </a:spcAft>
                      </a:pPr>
                      <a:endParaRPr lang="zh-CN" sz="2800" kern="10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方正中等线简体" panose="03000509000000000000" pitchFamily="65" charset="-122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ct val="0"/>
                        </a:spcAft>
                      </a:pPr>
                      <a:endParaRPr lang="zh-CN" sz="2800" kern="10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方正中等线简体" panose="03000509000000000000" pitchFamily="65" charset="-122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ct val="0"/>
                        </a:spcAft>
                      </a:pPr>
                      <a:endParaRPr lang="zh-CN" sz="2800" kern="10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方正中等线简体" panose="03000509000000000000" pitchFamily="65" charset="-122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ct val="0"/>
                        </a:spcAft>
                      </a:pPr>
                      <a:endParaRPr lang="zh-CN" sz="2800" kern="10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方正中等线简体" panose="03000509000000000000" pitchFamily="65" charset="-122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ct val="0"/>
                        </a:spcAft>
                      </a:pPr>
                      <a:r>
                        <a:rPr lang="zh-CN" sz="2800" kern="10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平面形</a:t>
                      </a:r>
                      <a:endParaRPr lang="zh-CN" sz="2800" kern="10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方正中等线简体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wrap="square"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ct val="0"/>
                        </a:spcAft>
                      </a:pPr>
                      <a:endParaRPr lang="zh-CN" sz="2800" kern="10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方正中等线简体" panose="03000509000000000000" pitchFamily="65" charset="-122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ct val="0"/>
                        </a:spcAft>
                      </a:pPr>
                      <a:endParaRPr lang="zh-CN" sz="2800" kern="10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方正中等线简体" panose="03000509000000000000" pitchFamily="65" charset="-122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ct val="0"/>
                        </a:spcAft>
                      </a:pPr>
                      <a:endParaRPr lang="zh-CN" sz="2800" kern="10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方正中等线简体" panose="03000509000000000000" pitchFamily="65" charset="-122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ct val="0"/>
                        </a:spcAft>
                      </a:pPr>
                      <a:endParaRPr lang="zh-CN" sz="2800" kern="10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方正中等线简体" panose="03000509000000000000" pitchFamily="65" charset="-122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ct val="0"/>
                        </a:spcAft>
                      </a:pPr>
                      <a:r>
                        <a:rPr lang="zh-CN" sz="2800" kern="10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直线形</a:t>
                      </a:r>
                      <a:endParaRPr lang="zh-CN" sz="2800" kern="10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方正中等线简体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wrap="square"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ct val="0"/>
                        </a:spcAft>
                      </a:pPr>
                      <a:endParaRPr lang="zh-CN" sz="2800" kern="10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方正中等线简体" panose="03000509000000000000" pitchFamily="65" charset="-122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ct val="0"/>
                        </a:spcAft>
                      </a:pPr>
                      <a:endParaRPr lang="zh-CN" sz="2800" kern="10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方正中等线简体" panose="03000509000000000000" pitchFamily="65" charset="-122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ct val="0"/>
                        </a:spcAft>
                      </a:pPr>
                      <a:endParaRPr lang="zh-CN" sz="2800" kern="10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方正中等线简体" panose="03000509000000000000" pitchFamily="65" charset="-122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ct val="0"/>
                        </a:spcAft>
                      </a:pPr>
                      <a:endParaRPr lang="zh-CN" sz="2800" kern="10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方正中等线简体" panose="03000509000000000000" pitchFamily="65" charset="-122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ct val="0"/>
                        </a:spcAft>
                      </a:pPr>
                      <a:r>
                        <a:rPr lang="zh-CN" sz="2800" kern="10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平面正六边形</a:t>
                      </a:r>
                      <a:endParaRPr lang="zh-CN" sz="2800" kern="10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方正中等线简体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2050" name="Picture 2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210800" y="2338705"/>
            <a:ext cx="616585" cy="847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图片 -2147482623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2465705" y="4199255"/>
            <a:ext cx="1745615" cy="1841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" name="文本框 12"/>
          <p:cNvSpPr txBox="1"/>
          <p:nvPr>
            <p:custDataLst>
              <p:tags r:id="rId6"/>
            </p:custDataLst>
          </p:nvPr>
        </p:nvSpPr>
        <p:spPr>
          <a:xfrm>
            <a:off x="3930650" y="87630"/>
            <a:ext cx="4784725" cy="58547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3200" b="1">
                <a:solidFill>
                  <a:srgbClr val="7D4178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第二章</a:t>
            </a:r>
            <a:r>
              <a:rPr lang="en-US" altLang="zh-CN" sz="3200" b="1">
                <a:solidFill>
                  <a:srgbClr val="7D4178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 </a:t>
            </a:r>
            <a:r>
              <a:rPr lang="zh-CN" altLang="en-US" sz="3200" b="1">
                <a:solidFill>
                  <a:srgbClr val="7D4178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烃的整理与提升</a:t>
            </a:r>
            <a:endParaRPr lang="zh-CN" altLang="en-US" sz="3200" b="1">
              <a:solidFill>
                <a:srgbClr val="7D4178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pic>
        <p:nvPicPr>
          <p:cNvPr id="4" name="图片 -2147482620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4457065" y="4393565"/>
            <a:ext cx="2069465" cy="150431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-2147482618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6771640" y="4678680"/>
            <a:ext cx="2463800" cy="8826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8" name="组合 7"/>
          <p:cNvGrpSpPr/>
          <p:nvPr>
            <p:custDataLst>
              <p:tags r:id="rId11"/>
            </p:custDataLst>
          </p:nvPr>
        </p:nvGrpSpPr>
        <p:grpSpPr>
          <a:xfrm>
            <a:off x="9689465" y="4189730"/>
            <a:ext cx="1899285" cy="1800225"/>
            <a:chOff x="15440" y="6957"/>
            <a:chExt cx="2432" cy="2598"/>
          </a:xfrm>
        </p:grpSpPr>
        <p:pic>
          <p:nvPicPr>
            <p:cNvPr id="6" name="图片 -2147482616"/>
            <p:cNvPicPr>
              <a:picLocks noChangeAspect="1"/>
            </p:cNvPicPr>
            <p:nvPr>
              <p:custDataLst>
                <p:tags r:id="rId12"/>
              </p:custDataLst>
            </p:nvPr>
          </p:nvPicPr>
          <p:blipFill>
            <a:blip r:embed="rId13"/>
            <a:stretch>
              <a:fillRect/>
            </a:stretch>
          </p:blipFill>
          <p:spPr>
            <a:xfrm>
              <a:off x="15440" y="6971"/>
              <a:ext cx="2433" cy="2584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7" name="图片 6"/>
            <p:cNvPicPr>
              <a:picLocks noChangeAspect="1"/>
            </p:cNvPicPr>
            <p:nvPr>
              <p:custDataLst>
                <p:tags r:id="rId14"/>
              </p:custDataLst>
            </p:nvPr>
          </p:nvPicPr>
          <p:blipFill>
            <a:blip r:embed="rId15"/>
            <a:stretch>
              <a:fillRect/>
            </a:stretch>
          </p:blipFill>
          <p:spPr>
            <a:xfrm rot="3840000">
              <a:off x="16614" y="7102"/>
              <a:ext cx="724" cy="434"/>
            </a:xfrm>
            <a:prstGeom prst="rect">
              <a:avLst/>
            </a:prstGeom>
          </p:spPr>
        </p:pic>
      </p:grpSp>
    </p:spTree>
  </p:cSld>
  <p:clrMapOvr>
    <a:masterClrMapping/>
  </p:clrMapOvr>
  <p:transition/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>
            <p:custDataLst>
              <p:tags r:id="rId1"/>
            </p:custDataLst>
          </p:nvPr>
        </p:nvSpPr>
        <p:spPr>
          <a:xfrm>
            <a:off x="300355" y="1652905"/>
            <a:ext cx="8773160" cy="57467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r>
              <a:rPr lang="zh-CN" altLang="en-US" sz="2800" kern="1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</a:t>
            </a:r>
            <a:r>
              <a:rPr lang="en-US" altLang="zh-CN" sz="2800" kern="1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</a:t>
            </a:r>
            <a:r>
              <a:rPr lang="zh-CN" altLang="en-US" sz="2800" kern="1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）</a:t>
            </a:r>
            <a:r>
              <a:rPr lang="en-US" altLang="zh-CN" sz="2800" kern="1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CH</a:t>
            </a:r>
            <a:r>
              <a:rPr lang="en-US" altLang="zh-CN" sz="2800" kern="100" baseline="-25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</a:t>
            </a:r>
            <a:r>
              <a:rPr lang="en-US" altLang="zh-CN" sz="2800" kern="100" spc="-8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=</a:t>
            </a:r>
            <a:r>
              <a:rPr lang="en-US" altLang="zh-CN" sz="2800" kern="1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CHCH</a:t>
            </a:r>
            <a:r>
              <a:rPr lang="en-US" altLang="zh-CN" sz="2800" kern="100" baseline="-25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3   </a:t>
            </a:r>
            <a:r>
              <a:rPr lang="zh-CN" altLang="en-US" sz="2800" kern="1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可能共面的原子最多</a:t>
            </a:r>
            <a:r>
              <a:rPr lang="en-US" altLang="zh-CN" sz="2800" u="sng" kern="1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   </a:t>
            </a:r>
            <a:r>
              <a:rPr lang="zh-CN" altLang="en-US" sz="2800" kern="1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个</a:t>
            </a:r>
            <a:r>
              <a:rPr lang="en-US" altLang="zh-CN" sz="2800" kern="100" baseline="-25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endParaRPr lang="en-US" altLang="zh-CN" sz="2800" kern="1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7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200785" y="3493770"/>
            <a:ext cx="2787015" cy="69723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文本框 8"/>
          <p:cNvSpPr txBox="1"/>
          <p:nvPr>
            <p:custDataLst>
              <p:tags r:id="rId4"/>
            </p:custDataLst>
          </p:nvPr>
        </p:nvSpPr>
        <p:spPr>
          <a:xfrm>
            <a:off x="885190" y="4276725"/>
            <a:ext cx="5633085" cy="195834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kern="1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zh-CN" altLang="en-US" sz="2800" kern="1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①一定共直线原子最多</a:t>
            </a:r>
            <a:r>
              <a:rPr lang="en-US" altLang="zh-CN" sz="2800" u="sng" kern="1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  </a:t>
            </a:r>
            <a:r>
              <a:rPr lang="zh-CN" altLang="en-US" sz="2800" kern="1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个；</a:t>
            </a:r>
            <a:endParaRPr lang="zh-CN" altLang="en-US" sz="2800" kern="1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800" kern="1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②可能共面的原子最多</a:t>
            </a:r>
            <a:r>
              <a:rPr lang="en-US" altLang="zh-CN" sz="2800" u="sng" kern="1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  </a:t>
            </a:r>
            <a:r>
              <a:rPr lang="zh-CN" altLang="en-US" sz="2800" kern="1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个；</a:t>
            </a:r>
            <a:endParaRPr lang="zh-CN" altLang="en-US" sz="2800" kern="1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800" kern="1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zh-CN" altLang="en-US" sz="2800" kern="1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③</a:t>
            </a:r>
            <a:r>
              <a:rPr lang="en-US" altLang="zh-CN" sz="2800" kern="100" baseline="-25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zh-CN" altLang="en-US" sz="2800" kern="1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可能共面的碳原子最多</a:t>
            </a:r>
            <a:r>
              <a:rPr lang="en-US" altLang="zh-CN" sz="2800" u="sng" kern="1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  </a:t>
            </a:r>
            <a:r>
              <a:rPr lang="zh-CN" altLang="en-US" sz="2800" kern="1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个；</a:t>
            </a:r>
            <a:endParaRPr lang="en-US" altLang="zh-CN" sz="2800" kern="100" baseline="-25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0" name="文本框 9"/>
          <p:cNvSpPr txBox="1"/>
          <p:nvPr>
            <p:custDataLst>
              <p:tags r:id="rId5"/>
            </p:custDataLst>
          </p:nvPr>
        </p:nvSpPr>
        <p:spPr>
          <a:xfrm>
            <a:off x="300355" y="164465"/>
            <a:ext cx="2171700" cy="65468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800">
                <a:solidFill>
                  <a:srgbClr val="FF0000"/>
                </a:solidFill>
              </a:rPr>
              <a:t>【</a:t>
            </a:r>
            <a:r>
              <a:rPr lang="zh-CN" altLang="en-US" sz="2800">
                <a:solidFill>
                  <a:srgbClr val="FF0000"/>
                </a:solidFill>
                <a:sym typeface="+mn-ea"/>
              </a:rPr>
              <a:t>思考</a:t>
            </a:r>
            <a:r>
              <a:rPr lang="zh-CN" altLang="en-US" sz="2800">
                <a:solidFill>
                  <a:srgbClr val="FF0000"/>
                </a:solidFill>
              </a:rPr>
              <a:t>】</a:t>
            </a:r>
            <a:endParaRPr lang="zh-CN" altLang="en-US" sz="2800">
              <a:solidFill>
                <a:srgbClr val="FF0000"/>
              </a:solidFill>
            </a:endParaRPr>
          </a:p>
        </p:txBody>
      </p:sp>
      <p:sp>
        <p:nvSpPr>
          <p:cNvPr id="13" name="矩形 12"/>
          <p:cNvSpPr/>
          <p:nvPr>
            <p:custDataLst>
              <p:tags r:id="rId6"/>
            </p:custDataLst>
          </p:nvPr>
        </p:nvSpPr>
        <p:spPr>
          <a:xfrm>
            <a:off x="6964045" y="1616710"/>
            <a:ext cx="530225" cy="523240"/>
          </a:xfrm>
          <a:prstGeom prst="rect">
            <a:avLst/>
          </a:prstGeom>
        </p:spPr>
        <p:txBody>
          <a:bodyPr wrap="none">
            <a:noAutofit/>
          </a:bodyPr>
          <a:lstStyle/>
          <a:p>
            <a:r>
              <a:rPr lang="en-US" altLang="zh-CN" sz="2800" kern="100">
                <a:solidFill>
                  <a:srgbClr val="C00000"/>
                </a:solidFill>
                <a:latin typeface="Times New Roman" panose="02020603050405020304" pitchFamily="18" charset="0"/>
                <a:ea typeface="方正中等线简体" panose="03000509000000000000" pitchFamily="65" charset="-122"/>
              </a:rPr>
              <a:t>7</a:t>
            </a:r>
            <a:endParaRPr lang="zh-CN" altLang="en-US">
              <a:solidFill>
                <a:srgbClr val="C00000"/>
              </a:solidFill>
            </a:endParaRPr>
          </a:p>
        </p:txBody>
      </p:sp>
      <p:sp>
        <p:nvSpPr>
          <p:cNvPr id="2" name="文本框 1"/>
          <p:cNvSpPr txBox="1"/>
          <p:nvPr>
            <p:custDataLst>
              <p:tags r:id="rId7"/>
            </p:custDataLst>
          </p:nvPr>
        </p:nvSpPr>
        <p:spPr>
          <a:xfrm>
            <a:off x="300355" y="814070"/>
            <a:ext cx="6663690" cy="70739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r>
              <a:rPr lang="zh-CN" altLang="en-US" sz="2800" kern="10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</a:t>
            </a:r>
            <a:r>
              <a:rPr lang="en-US" altLang="zh-CN" sz="2800" kern="10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</a:t>
            </a:r>
            <a:r>
              <a:rPr lang="zh-CN" altLang="en-US" sz="2800" kern="10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）</a:t>
            </a:r>
            <a:r>
              <a:rPr lang="en-US" altLang="zh-CN" sz="2800" kern="10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CH</a:t>
            </a:r>
            <a:r>
              <a:rPr lang="en-US" altLang="zh-CN" sz="2800" kern="100" baseline="-2500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4 </a:t>
            </a:r>
            <a:r>
              <a:rPr lang="zh-CN" altLang="en-US" sz="2800" kern="1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可能共面原子最多</a:t>
            </a:r>
            <a:r>
              <a:rPr lang="en-US" altLang="zh-CN" sz="2800" u="sng" kern="1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   </a:t>
            </a:r>
            <a:r>
              <a:rPr lang="zh-CN" altLang="en-US" sz="2800" kern="1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个</a:t>
            </a:r>
            <a:endParaRPr lang="zh-CN" altLang="en-US" sz="2800" kern="1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8" name="矩形 7"/>
          <p:cNvSpPr/>
          <p:nvPr>
            <p:custDataLst>
              <p:tags r:id="rId8"/>
            </p:custDataLst>
          </p:nvPr>
        </p:nvSpPr>
        <p:spPr>
          <a:xfrm>
            <a:off x="4997450" y="814070"/>
            <a:ext cx="530225" cy="523240"/>
          </a:xfrm>
          <a:prstGeom prst="rect">
            <a:avLst/>
          </a:prstGeom>
        </p:spPr>
        <p:txBody>
          <a:bodyPr wrap="none">
            <a:noAutofit/>
          </a:bodyPr>
          <a:lstStyle/>
          <a:p>
            <a:r>
              <a:rPr lang="en-US" altLang="zh-CN" sz="2800" kern="100">
                <a:solidFill>
                  <a:srgbClr val="C00000"/>
                </a:solidFill>
                <a:latin typeface="Times New Roman" panose="02020603050405020304" pitchFamily="18" charset="0"/>
                <a:ea typeface="方正中等线简体" panose="03000509000000000000" pitchFamily="65" charset="-122"/>
              </a:rPr>
              <a:t>3</a:t>
            </a:r>
            <a:endParaRPr lang="zh-CN" altLang="en-US">
              <a:solidFill>
                <a:srgbClr val="C00000"/>
              </a:solidFill>
            </a:endParaRPr>
          </a:p>
        </p:txBody>
      </p:sp>
      <p:sp>
        <p:nvSpPr>
          <p:cNvPr id="16" name="文本框 15"/>
          <p:cNvSpPr txBox="1"/>
          <p:nvPr>
            <p:custDataLst>
              <p:tags r:id="rId9"/>
            </p:custDataLst>
          </p:nvPr>
        </p:nvSpPr>
        <p:spPr>
          <a:xfrm>
            <a:off x="300355" y="3493770"/>
            <a:ext cx="900430" cy="50609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800" kern="1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</a:t>
            </a:r>
            <a:r>
              <a:rPr lang="en-US" altLang="zh-CN" sz="2800" kern="1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4</a:t>
            </a:r>
            <a:r>
              <a:rPr lang="zh-CN" altLang="en-US" sz="2800" kern="1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）</a:t>
            </a:r>
            <a:endParaRPr lang="zh-CN" altLang="en-US" sz="2800" kern="1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17" name="Picture 3"/>
          <p:cNvPicPr>
            <a:picLocks noChangeAspect="1" noChangeArrowheads="1"/>
          </p:cNvPicPr>
          <p:nvPr>
            <p:custDataLst>
              <p:tags r:id="rId10"/>
            </p:custDataLst>
          </p:nvPr>
        </p:nvPicPr>
        <p:blipFill>
          <a:blip r:embed="rId1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876415" y="4347845"/>
            <a:ext cx="2912745" cy="21069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18" name="Picture 2"/>
          <p:cNvPicPr>
            <a:picLocks noChangeAspect="1" noChangeArrowheads="1"/>
          </p:cNvPicPr>
          <p:nvPr>
            <p:custDataLst>
              <p:tags r:id="rId12"/>
            </p:custDataLst>
          </p:nvPr>
        </p:nvPicPr>
        <p:blipFill>
          <a:blip r:embed="rId1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713470" y="208915"/>
            <a:ext cx="2481580" cy="16402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文本框 17"/>
          <p:cNvSpPr txBox="1"/>
          <p:nvPr>
            <p:custDataLst>
              <p:tags r:id="rId14"/>
            </p:custDataLst>
          </p:nvPr>
        </p:nvSpPr>
        <p:spPr>
          <a:xfrm>
            <a:off x="300355" y="2662555"/>
            <a:ext cx="9217660" cy="80073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800" kern="1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</a:t>
            </a:r>
            <a:r>
              <a:rPr lang="en-US" altLang="zh-CN" sz="2800" kern="1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3</a:t>
            </a:r>
            <a:r>
              <a:rPr lang="zh-CN" altLang="en-US" sz="2800" kern="1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）</a:t>
            </a:r>
            <a:r>
              <a:rPr lang="en-US" altLang="zh-CN" sz="2800" kern="1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CH</a:t>
            </a:r>
            <a:r>
              <a:rPr lang="en-US" altLang="zh-CN" sz="2800" kern="100" baseline="-25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</a:t>
            </a:r>
            <a:r>
              <a:rPr lang="en-US" altLang="zh-CN" sz="2800" kern="100" spc="-8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=</a:t>
            </a:r>
            <a:r>
              <a:rPr lang="en-US" altLang="zh-CN" sz="2800" kern="1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CHC</a:t>
            </a:r>
            <a:r>
              <a:rPr lang="en-US" sz="2800" kern="100">
                <a:effectLst/>
                <a:latin typeface="宋体" panose="02010600030101010101" pitchFamily="2" charset="-122"/>
                <a:ea typeface="方正中等线简体" panose="03000509000000000000" pitchFamily="65" charset="-122"/>
                <a:cs typeface="Times New Roman" panose="02020603050405020304" pitchFamily="18" charset="0"/>
                <a:sym typeface="+mn-ea"/>
              </a:rPr>
              <a:t>≡</a:t>
            </a:r>
            <a:r>
              <a:rPr lang="en-US" altLang="zh-CN" sz="2800" kern="1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CH</a:t>
            </a:r>
            <a:r>
              <a:rPr lang="en-US" altLang="zh-CN" sz="2800" kern="100" baseline="-25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</a:t>
            </a:r>
            <a:r>
              <a:rPr lang="zh-CN" altLang="en-US" sz="2800" kern="1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一定共直线的原子最多</a:t>
            </a:r>
            <a:r>
              <a:rPr lang="en-US" altLang="zh-CN" sz="2800" u="sng" kern="1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   </a:t>
            </a:r>
            <a:r>
              <a:rPr lang="zh-CN" altLang="en-US" sz="2800" kern="1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个</a:t>
            </a:r>
            <a:r>
              <a:rPr lang="en-US" altLang="zh-CN" sz="2800" u="sng" kern="1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endParaRPr lang="zh-CN" altLang="en-US" sz="2800" kern="1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>
            <p:custDataLst>
              <p:tags r:id="rId15"/>
            </p:custDataLst>
          </p:nvPr>
        </p:nvPicPr>
        <p:blipFill>
          <a:blip r:embed="rId1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073349" y="2255373"/>
            <a:ext cx="2585019" cy="18343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" name="矩形 18"/>
          <p:cNvSpPr/>
          <p:nvPr>
            <p:custDataLst>
              <p:tags r:id="rId17"/>
            </p:custDataLst>
          </p:nvPr>
        </p:nvSpPr>
        <p:spPr>
          <a:xfrm>
            <a:off x="7719695" y="2662555"/>
            <a:ext cx="530225" cy="523240"/>
          </a:xfrm>
          <a:prstGeom prst="rect">
            <a:avLst/>
          </a:prstGeom>
        </p:spPr>
        <p:txBody>
          <a:bodyPr wrap="none">
            <a:noAutofit/>
          </a:bodyPr>
          <a:lstStyle/>
          <a:p>
            <a:r>
              <a:rPr lang="en-US" altLang="zh-CN" sz="2800" kern="100">
                <a:solidFill>
                  <a:srgbClr val="C00000"/>
                </a:solidFill>
                <a:latin typeface="Times New Roman" panose="02020603050405020304" pitchFamily="18" charset="0"/>
                <a:ea typeface="方正中等线简体" panose="03000509000000000000" pitchFamily="65" charset="-122"/>
              </a:rPr>
              <a:t>4</a:t>
            </a:r>
            <a:endParaRPr lang="zh-CN" altLang="en-US">
              <a:solidFill>
                <a:srgbClr val="C00000"/>
              </a:solidFill>
            </a:endParaRPr>
          </a:p>
        </p:txBody>
      </p:sp>
      <p:sp>
        <p:nvSpPr>
          <p:cNvPr id="20" name="矩形 19"/>
          <p:cNvSpPr/>
          <p:nvPr>
            <p:custDataLst>
              <p:tags r:id="rId18"/>
            </p:custDataLst>
          </p:nvPr>
        </p:nvSpPr>
        <p:spPr>
          <a:xfrm>
            <a:off x="4753610" y="4347845"/>
            <a:ext cx="530225" cy="523240"/>
          </a:xfrm>
          <a:prstGeom prst="rect">
            <a:avLst/>
          </a:prstGeom>
        </p:spPr>
        <p:txBody>
          <a:bodyPr wrap="none">
            <a:noAutofit/>
          </a:bodyPr>
          <a:lstStyle/>
          <a:p>
            <a:r>
              <a:rPr lang="en-US" altLang="zh-CN" sz="2800" kern="100">
                <a:solidFill>
                  <a:srgbClr val="C00000"/>
                </a:solidFill>
                <a:latin typeface="Times New Roman" panose="02020603050405020304" pitchFamily="18" charset="0"/>
                <a:ea typeface="方正中等线简体" panose="03000509000000000000" pitchFamily="65" charset="-122"/>
              </a:rPr>
              <a:t>4</a:t>
            </a:r>
            <a:endParaRPr lang="zh-CN" altLang="en-US">
              <a:solidFill>
                <a:srgbClr val="C00000"/>
              </a:solidFill>
            </a:endParaRPr>
          </a:p>
        </p:txBody>
      </p:sp>
      <p:sp>
        <p:nvSpPr>
          <p:cNvPr id="21" name="矩形 20"/>
          <p:cNvSpPr/>
          <p:nvPr>
            <p:custDataLst>
              <p:tags r:id="rId19"/>
            </p:custDataLst>
          </p:nvPr>
        </p:nvSpPr>
        <p:spPr>
          <a:xfrm>
            <a:off x="4753610" y="5109210"/>
            <a:ext cx="530225" cy="720725"/>
          </a:xfrm>
          <a:prstGeom prst="rect">
            <a:avLst/>
          </a:prstGeom>
        </p:spPr>
        <p:txBody>
          <a:bodyPr wrap="none">
            <a:noAutofit/>
          </a:bodyPr>
          <a:lstStyle/>
          <a:p>
            <a:r>
              <a:rPr lang="en-US" altLang="zh-CN" sz="2800" kern="100">
                <a:solidFill>
                  <a:srgbClr val="C00000"/>
                </a:solidFill>
                <a:latin typeface="Times New Roman" panose="02020603050405020304" pitchFamily="18" charset="0"/>
                <a:ea typeface="方正中等线简体" panose="03000509000000000000" pitchFamily="65" charset="-122"/>
              </a:rPr>
              <a:t>16</a:t>
            </a:r>
            <a:endParaRPr lang="zh-CN" altLang="en-US">
              <a:solidFill>
                <a:srgbClr val="C00000"/>
              </a:solidFill>
            </a:endParaRPr>
          </a:p>
        </p:txBody>
      </p:sp>
      <p:sp>
        <p:nvSpPr>
          <p:cNvPr id="22" name="矩形 21"/>
          <p:cNvSpPr/>
          <p:nvPr>
            <p:custDataLst>
              <p:tags r:id="rId20"/>
            </p:custDataLst>
          </p:nvPr>
        </p:nvSpPr>
        <p:spPr>
          <a:xfrm>
            <a:off x="5148580" y="5716270"/>
            <a:ext cx="530225" cy="523240"/>
          </a:xfrm>
          <a:prstGeom prst="rect">
            <a:avLst/>
          </a:prstGeom>
        </p:spPr>
        <p:txBody>
          <a:bodyPr wrap="none">
            <a:noAutofit/>
          </a:bodyPr>
          <a:lstStyle/>
          <a:p>
            <a:r>
              <a:rPr lang="en-US" altLang="zh-CN" sz="2800" kern="100">
                <a:solidFill>
                  <a:srgbClr val="C00000"/>
                </a:solidFill>
                <a:latin typeface="Times New Roman" panose="02020603050405020304" pitchFamily="18" charset="0"/>
                <a:ea typeface="方正中等线简体" panose="03000509000000000000" pitchFamily="65" charset="-122"/>
              </a:rPr>
              <a:t>8</a:t>
            </a:r>
            <a:endParaRPr lang="zh-CN" altLang="en-US">
              <a:solidFill>
                <a:srgbClr val="C0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>
            <p:custDataLst>
              <p:tags r:id="rId1"/>
            </p:custDataLst>
          </p:nvPr>
        </p:nvSpPr>
        <p:spPr>
          <a:xfrm>
            <a:off x="377825" y="768985"/>
            <a:ext cx="11432540" cy="2503805"/>
          </a:xfrm>
          <a:prstGeom prst="rect">
            <a:avLst/>
          </a:prstGeom>
          <a:solidFill>
            <a:srgbClr val="F5F5F5"/>
          </a:solidFill>
          <a:ln w="1905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8565"/>
            <a:endParaRPr lang="zh-CN" altLang="en-US" sz="2400">
              <a:solidFill>
                <a:prstClr val="white"/>
              </a:solidFill>
            </a:endParaRPr>
          </a:p>
        </p:txBody>
      </p:sp>
      <p:sp>
        <p:nvSpPr>
          <p:cNvPr id="9" name="五边形 8"/>
          <p:cNvSpPr/>
          <p:nvPr>
            <p:custDataLst>
              <p:tags r:id="rId2"/>
            </p:custDataLst>
          </p:nvPr>
        </p:nvSpPr>
        <p:spPr>
          <a:xfrm>
            <a:off x="0" y="-2060"/>
            <a:ext cx="2474773" cy="560265"/>
          </a:xfrm>
          <a:prstGeom prst="homePlate">
            <a:avLst>
              <a:gd name="adj" fmla="val 28683"/>
            </a:avLst>
          </a:prstGeom>
          <a:solidFill>
            <a:srgbClr val="0070C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kumimoji="1" lang="zh-CN" altLang="en-US" kern="0">
              <a:solidFill>
                <a:prstClr val="white"/>
              </a:solidFill>
              <a:ea typeface="微软雅黑" panose="020B0503020204020204" charset="-122"/>
            </a:endParaRPr>
          </a:p>
        </p:txBody>
      </p:sp>
      <p:sp>
        <p:nvSpPr>
          <p:cNvPr id="10" name="矩形 9"/>
          <p:cNvSpPr/>
          <p:nvPr>
            <p:custDataLst>
              <p:tags r:id="rId3"/>
            </p:custDataLst>
          </p:nvPr>
        </p:nvSpPr>
        <p:spPr>
          <a:xfrm>
            <a:off x="377879" y="11710"/>
            <a:ext cx="164660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800" b="1" spc="5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微软雅黑" panose="020B0503020204020204" charset="-122"/>
                <a:ea typeface="微软雅黑" panose="020B0503020204020204" charset="-122"/>
              </a:rPr>
              <a:t>应用体验</a:t>
            </a:r>
            <a:endParaRPr lang="zh-CN" altLang="zh-CN" sz="2800" b="1" spc="5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矩形 11"/>
          <p:cNvSpPr/>
          <p:nvPr>
            <p:custDataLst>
              <p:tags r:id="rId4"/>
            </p:custDataLst>
          </p:nvPr>
        </p:nvSpPr>
        <p:spPr>
          <a:xfrm>
            <a:off x="593935" y="1332900"/>
            <a:ext cx="1098000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en-US" altLang="zh-CN" sz="2800" kern="100">
                <a:latin typeface="Times New Roman" panose="02020603050405020304" pitchFamily="18" charset="0"/>
                <a:ea typeface="方正中等线简体" panose="03000509000000000000" pitchFamily="65" charset="-122"/>
                <a:cs typeface="Courier New" panose="02070309020205020404" pitchFamily="49" charset="0"/>
              </a:rPr>
              <a:t>2.</a:t>
            </a:r>
            <a:r>
              <a:rPr lang="zh-CN" altLang="zh-CN" sz="2800" kern="100"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有机物</a:t>
            </a:r>
            <a:r>
              <a:rPr lang="en-US" altLang="zh-CN" sz="2800" kern="100">
                <a:latin typeface="宋体" panose="02010600030101010101" pitchFamily="2" charset="-122"/>
                <a:ea typeface="方正中等线简体" panose="03000509000000000000" pitchFamily="65" charset="-122"/>
                <a:cs typeface="Courier New" panose="02070309020205020404" pitchFamily="49" charset="0"/>
              </a:rPr>
              <a:t>     </a:t>
            </a:r>
            <a:r>
              <a:rPr lang="en-US" altLang="zh-CN" sz="2800" kern="100" smtClean="0">
                <a:latin typeface="宋体" panose="02010600030101010101" pitchFamily="2" charset="-122"/>
                <a:ea typeface="方正中等线简体" panose="03000509000000000000" pitchFamily="65" charset="-122"/>
                <a:cs typeface="Courier New" panose="02070309020205020404" pitchFamily="49" charset="0"/>
              </a:rPr>
              <a:t>                   </a:t>
            </a:r>
            <a:r>
              <a:rPr lang="zh-CN" altLang="zh-CN" sz="2800" kern="100" smtClean="0"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分子</a:t>
            </a:r>
            <a:r>
              <a:rPr lang="zh-CN" altLang="zh-CN" sz="2800" kern="100"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中最多有</a:t>
            </a:r>
            <a:r>
              <a:rPr lang="en-US" altLang="zh-CN" sz="2800" kern="100" smtClean="0">
                <a:latin typeface="Times New Roman" panose="02020603050405020304" pitchFamily="18" charset="0"/>
                <a:ea typeface="方正中等线简体" panose="03000509000000000000" pitchFamily="65" charset="-122"/>
                <a:cs typeface="Courier New" panose="02070309020205020404" pitchFamily="49" charset="0"/>
              </a:rPr>
              <a:t>___</a:t>
            </a:r>
            <a:r>
              <a:rPr lang="zh-CN" altLang="zh-CN" sz="2800" kern="100"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个碳原子在同一平面内，最多有</a:t>
            </a:r>
            <a:r>
              <a:rPr lang="en-US" altLang="zh-CN" sz="2800" kern="100" smtClean="0">
                <a:latin typeface="Times New Roman" panose="02020603050405020304" pitchFamily="18" charset="0"/>
                <a:ea typeface="方正中等线简体" panose="03000509000000000000" pitchFamily="65" charset="-122"/>
                <a:cs typeface="Courier New" panose="02070309020205020404" pitchFamily="49" charset="0"/>
              </a:rPr>
              <a:t>____</a:t>
            </a:r>
            <a:r>
              <a:rPr lang="zh-CN" altLang="zh-CN" sz="2800" kern="100"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个原子在同一条直线上，苯环平面内的碳原子至少有</a:t>
            </a:r>
            <a:r>
              <a:rPr lang="en-US" altLang="zh-CN" sz="2800" kern="100" smtClean="0">
                <a:latin typeface="Times New Roman" panose="02020603050405020304" pitchFamily="18" charset="0"/>
                <a:ea typeface="方正中等线简体" panose="03000509000000000000" pitchFamily="65" charset="-122"/>
                <a:cs typeface="Courier New" panose="02070309020205020404" pitchFamily="49" charset="0"/>
              </a:rPr>
              <a:t>___</a:t>
            </a:r>
            <a:r>
              <a:rPr lang="zh-CN" altLang="zh-CN" sz="2800" kern="100"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个。</a:t>
            </a:r>
            <a:endParaRPr lang="zh-CN" altLang="zh-CN" sz="1050" kern="100">
              <a:effectLst/>
              <a:latin typeface="宋体" panose="02010600030101010101" pitchFamily="2" charset="-122"/>
              <a:ea typeface="宋体" panose="02010600030101010101" pitchFamily="2" charset="-122"/>
              <a:cs typeface="Courier New" panose="02070309020205020404" pitchFamily="49" charset="0"/>
            </a:endParaRPr>
          </a:p>
        </p:txBody>
      </p:sp>
      <p:pic>
        <p:nvPicPr>
          <p:cNvPr id="1165" name="Picture 141"/>
          <p:cNvPicPr>
            <a:picLocks noChangeAspect="1" noChangeArrowheads="1"/>
          </p:cNvPicPr>
          <p:nvPr>
            <p:custDataLst>
              <p:tags r:id="rId5"/>
            </p:custDataLst>
          </p:nvPr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066790" y="938962"/>
            <a:ext cx="4212849" cy="10787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>
            <p:custDataLst>
              <p:tags r:id="rId7"/>
            </p:custDataLst>
          </p:nvPr>
        </p:nvSpPr>
        <p:spPr>
          <a:xfrm>
            <a:off x="8420516" y="1445062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>
                <a:solidFill>
                  <a:srgbClr val="C00000"/>
                </a:solidFill>
                <a:latin typeface="Times New Roman" panose="02020603050405020304" pitchFamily="18" charset="0"/>
                <a:ea typeface="方正中等线简体" panose="03000509000000000000" pitchFamily="65" charset="-122"/>
              </a:rPr>
              <a:t>12</a:t>
            </a:r>
            <a:endParaRPr lang="zh-CN" altLang="en-US"/>
          </a:p>
        </p:txBody>
      </p:sp>
      <p:sp>
        <p:nvSpPr>
          <p:cNvPr id="20" name="矩形 19"/>
          <p:cNvSpPr/>
          <p:nvPr>
            <p:custDataLst>
              <p:tags r:id="rId8"/>
            </p:custDataLst>
          </p:nvPr>
        </p:nvSpPr>
        <p:spPr>
          <a:xfrm>
            <a:off x="3347631" y="2123614"/>
            <a:ext cx="3642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>
                <a:solidFill>
                  <a:srgbClr val="C00000"/>
                </a:solidFill>
                <a:latin typeface="Times New Roman" panose="02020603050405020304" pitchFamily="18" charset="0"/>
                <a:ea typeface="方正中等线简体" panose="03000509000000000000" pitchFamily="65" charset="-122"/>
              </a:rPr>
              <a:t>6</a:t>
            </a:r>
            <a:endParaRPr lang="zh-CN" altLang="en-US"/>
          </a:p>
        </p:txBody>
      </p:sp>
      <p:sp>
        <p:nvSpPr>
          <p:cNvPr id="21" name="矩形 20"/>
          <p:cNvSpPr/>
          <p:nvPr>
            <p:custDataLst>
              <p:tags r:id="rId9"/>
            </p:custDataLst>
          </p:nvPr>
        </p:nvSpPr>
        <p:spPr>
          <a:xfrm>
            <a:off x="1488231" y="2750478"/>
            <a:ext cx="3642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>
                <a:solidFill>
                  <a:srgbClr val="C00000"/>
                </a:solidFill>
                <a:latin typeface="Times New Roman" panose="02020603050405020304" pitchFamily="18" charset="0"/>
                <a:ea typeface="方正中等线简体" panose="03000509000000000000" pitchFamily="65" charset="-122"/>
              </a:rPr>
              <a:t>9</a:t>
            </a:r>
            <a:endParaRPr lang="zh-CN" altLang="en-US"/>
          </a:p>
        </p:txBody>
      </p:sp>
      <p:pic>
        <p:nvPicPr>
          <p:cNvPr id="13314" name="Picture 2"/>
          <p:cNvPicPr>
            <a:picLocks noChangeAspect="1" noChangeArrowheads="1"/>
          </p:cNvPicPr>
          <p:nvPr>
            <p:custDataLst>
              <p:tags r:id="rId10"/>
            </p:custDataLst>
          </p:nvPr>
        </p:nvPicPr>
        <p:blipFill>
          <a:blip r:embed="rId1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307205" y="3483610"/>
            <a:ext cx="3625850" cy="30340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0" grpId="0"/>
      <p:bldP spid="21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241300" y="673100"/>
          <a:ext cx="11748135" cy="5608955"/>
        </p:xfrm>
        <a:graphic>
          <a:graphicData uri="http://schemas.openxmlformats.org/drawingml/2006/table">
            <a:tbl>
              <a:tblPr/>
              <a:tblGrid>
                <a:gridCol w="1857375"/>
                <a:gridCol w="2349500"/>
                <a:gridCol w="2279015"/>
                <a:gridCol w="2407285"/>
                <a:gridCol w="2854960"/>
              </a:tblGrid>
              <a:tr h="650240">
                <a:tc>
                  <a:txBody>
                    <a:bodyPr wrap="square"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ct val="0"/>
                        </a:spcAft>
                      </a:pPr>
                      <a:r>
                        <a:rPr lang="zh-CN" sz="2800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类别</a:t>
                      </a:r>
                      <a:endParaRPr lang="zh-CN" sz="28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22559" marR="22559" marT="0" marB="0" vert="horz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wrap="square"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ct val="0"/>
                        </a:spcAft>
                      </a:pPr>
                      <a:r>
                        <a:rPr lang="zh-CN" sz="2800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烷烃</a:t>
                      </a:r>
                      <a:endParaRPr lang="zh-CN" sz="28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22559" marR="22559" marT="0" marB="0" vert="horz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wrap="square"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ct val="0"/>
                        </a:spcAft>
                      </a:pPr>
                      <a:r>
                        <a:rPr lang="zh-CN" sz="2800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烯烃</a:t>
                      </a:r>
                      <a:endParaRPr lang="zh-CN" sz="28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22559" marR="22559" marT="0" marB="0" vert="horz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wrap="square"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ct val="0"/>
                        </a:spcAft>
                      </a:pPr>
                      <a:r>
                        <a:rPr lang="zh-CN" sz="2800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炔烃</a:t>
                      </a:r>
                      <a:endParaRPr lang="zh-CN" sz="28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22559" marR="22559" marT="0" marB="0" vert="horz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wrap="square"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ct val="0"/>
                        </a:spcAft>
                      </a:pPr>
                      <a:r>
                        <a:rPr lang="zh-CN" sz="2800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苯</a:t>
                      </a:r>
                      <a:r>
                        <a:rPr lang="zh-CN" sz="2800" kern="100" smtClean="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及其同系物</a:t>
                      </a:r>
                      <a:endParaRPr lang="zh-CN" sz="28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22559" marR="22559" marT="0" marB="0" vert="horz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71880">
                <a:tc>
                  <a:txBody>
                    <a:bodyPr wrap="square"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ct val="0"/>
                        </a:spcAft>
                      </a:pPr>
                      <a:r>
                        <a:rPr lang="zh-CN" sz="2800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代表物</a:t>
                      </a:r>
                      <a:endParaRPr lang="zh-CN" sz="105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vert="horz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wrap="square"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ct val="0"/>
                        </a:spcAft>
                      </a:pPr>
                      <a:r>
                        <a:rPr lang="en-US" sz="2800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Courier New" panose="02070309020205020404" pitchFamily="49" charset="0"/>
                        </a:rPr>
                        <a:t>CH</a:t>
                      </a:r>
                      <a:r>
                        <a:rPr lang="en-US" sz="2800" kern="100" baseline="-250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Courier New" panose="02070309020205020404" pitchFamily="49" charset="0"/>
                        </a:rPr>
                        <a:t>4</a:t>
                      </a:r>
                      <a:endParaRPr lang="zh-CN" sz="105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vert="horz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wrap="square"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ct val="0"/>
                        </a:spcAft>
                      </a:pPr>
                      <a:r>
                        <a:rPr lang="en-US" sz="2800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Courier New" panose="02070309020205020404" pitchFamily="49" charset="0"/>
                        </a:rPr>
                        <a:t>CH</a:t>
                      </a:r>
                      <a:r>
                        <a:rPr lang="en-US" sz="2800" kern="100" baseline="-250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Courier New" panose="02070309020205020404" pitchFamily="49" charset="0"/>
                        </a:rPr>
                        <a:t>2</a:t>
                      </a:r>
                      <a:r>
                        <a:rPr lang="en-US" sz="2800" kern="100" spc="-8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Courier New" panose="02070309020205020404" pitchFamily="49" charset="0"/>
                        </a:rPr>
                        <a:t>=</a:t>
                      </a:r>
                      <a:r>
                        <a:rPr lang="en-US" sz="2800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Courier New" panose="02070309020205020404" pitchFamily="49" charset="0"/>
                        </a:rPr>
                        <a:t>=CH</a:t>
                      </a:r>
                      <a:r>
                        <a:rPr lang="en-US" sz="2800" kern="100" baseline="-250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Courier New" panose="02070309020205020404" pitchFamily="49" charset="0"/>
                        </a:rPr>
                        <a:t>2</a:t>
                      </a:r>
                      <a:endParaRPr lang="zh-CN" sz="105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vert="horz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wrap="square"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ct val="0"/>
                        </a:spcAft>
                      </a:pPr>
                      <a:r>
                        <a:rPr lang="en-US" sz="2800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Courier New" panose="02070309020205020404" pitchFamily="49" charset="0"/>
                        </a:rPr>
                        <a:t>CH</a:t>
                      </a:r>
                      <a:r>
                        <a:rPr lang="en-US" sz="2800" kern="100">
                          <a:effectLst/>
                          <a:latin typeface="宋体" panose="02010600030101010101" pitchFamily="2" charset="-122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≡</a:t>
                      </a:r>
                      <a:r>
                        <a:rPr lang="en-US" sz="2800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Courier New" panose="02070309020205020404" pitchFamily="49" charset="0"/>
                        </a:rPr>
                        <a:t>CH</a:t>
                      </a:r>
                      <a:endParaRPr lang="zh-CN" sz="105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vert="horz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wrap="square"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ct val="0"/>
                        </a:spcAft>
                      </a:pPr>
                      <a:r>
                        <a:rPr lang="en-US" sz="2800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Courier New" panose="02070309020205020404" pitchFamily="49" charset="0"/>
                        </a:rPr>
                        <a:t> </a:t>
                      </a:r>
                      <a:endParaRPr lang="zh-CN" sz="105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vert="horz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91845">
                <a:tc>
                  <a:txBody>
                    <a:bodyPr wrap="square"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ct val="0"/>
                        </a:spcAft>
                      </a:pPr>
                      <a:r>
                        <a:rPr lang="zh-CN" sz="2800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共价键类型</a:t>
                      </a:r>
                      <a:endParaRPr lang="zh-CN" sz="28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22559" marR="22559" marT="0" marB="0" vert="horz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wrap="square"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ct val="0"/>
                        </a:spcAft>
                      </a:pPr>
                      <a:r>
                        <a:rPr lang="en-US" sz="2800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Courier New" panose="02070309020205020404" pitchFamily="49" charset="0"/>
                        </a:rPr>
                        <a:t>σ</a:t>
                      </a:r>
                      <a:r>
                        <a:rPr lang="zh-CN" sz="2800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键</a:t>
                      </a:r>
                      <a:endParaRPr lang="zh-CN" sz="28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22559" marR="22559" marT="0" marB="0" vert="horz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wrap="square"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ct val="0"/>
                        </a:spcAft>
                      </a:pPr>
                      <a:r>
                        <a:rPr lang="en-US" sz="2800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Courier New" panose="02070309020205020404" pitchFamily="49" charset="0"/>
                        </a:rPr>
                        <a:t>σ</a:t>
                      </a:r>
                      <a:r>
                        <a:rPr lang="zh-CN" sz="2800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键、</a:t>
                      </a:r>
                      <a:r>
                        <a:rPr lang="en-US" sz="2800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Courier New" panose="02070309020205020404" pitchFamily="49" charset="0"/>
                        </a:rPr>
                        <a:t>π</a:t>
                      </a:r>
                      <a:r>
                        <a:rPr lang="zh-CN" sz="2800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键</a:t>
                      </a:r>
                      <a:endParaRPr lang="zh-CN" sz="28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22559" marR="22559" marT="0" marB="0" vert="horz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wrap="square"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ct val="0"/>
                        </a:spcAft>
                      </a:pPr>
                      <a:r>
                        <a:rPr lang="en-US" sz="2800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Courier New" panose="02070309020205020404" pitchFamily="49" charset="0"/>
                        </a:rPr>
                        <a:t>σ</a:t>
                      </a:r>
                      <a:r>
                        <a:rPr lang="zh-CN" sz="2800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键、</a:t>
                      </a:r>
                      <a:r>
                        <a:rPr lang="en-US" sz="2800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Courier New" panose="02070309020205020404" pitchFamily="49" charset="0"/>
                        </a:rPr>
                        <a:t>π</a:t>
                      </a:r>
                      <a:r>
                        <a:rPr lang="zh-CN" sz="2800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键</a:t>
                      </a:r>
                      <a:endParaRPr lang="zh-CN" sz="28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22559" marR="22559" marT="0" marB="0" vert="horz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wrap="square"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ct val="0"/>
                        </a:spcAft>
                      </a:pPr>
                      <a:r>
                        <a:rPr lang="en-US" sz="2800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Courier New" panose="02070309020205020404" pitchFamily="49" charset="0"/>
                        </a:rPr>
                        <a:t>σ</a:t>
                      </a:r>
                      <a:r>
                        <a:rPr lang="zh-CN" sz="2800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键、大</a:t>
                      </a:r>
                      <a:r>
                        <a:rPr lang="en-US" sz="2800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Courier New" panose="02070309020205020404" pitchFamily="49" charset="0"/>
                        </a:rPr>
                        <a:t>π</a:t>
                      </a:r>
                      <a:r>
                        <a:rPr lang="zh-CN" sz="2800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键</a:t>
                      </a:r>
                      <a:endParaRPr lang="zh-CN" sz="28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22559" marR="22559" marT="0" marB="0" vert="horz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49350">
                <a:tc>
                  <a:txBody>
                    <a:bodyPr wrap="square"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ct val="0"/>
                        </a:spcAft>
                      </a:pPr>
                      <a:r>
                        <a:rPr lang="zh-CN" sz="2800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官能团</a:t>
                      </a:r>
                      <a:endParaRPr lang="zh-CN" sz="28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22559" marR="22559" marT="0" marB="0" vert="horz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wrap="square"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ct val="0"/>
                        </a:spcAft>
                      </a:pPr>
                      <a:r>
                        <a:rPr lang="en-US" sz="2800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Courier New" panose="02070309020205020404" pitchFamily="49" charset="0"/>
                        </a:rPr>
                        <a:t> </a:t>
                      </a:r>
                      <a:endParaRPr lang="zh-CN" sz="28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22559" marR="22559" marT="0" marB="0" vert="horz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wrap="square"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ct val="0"/>
                        </a:spcAft>
                      </a:pPr>
                      <a:r>
                        <a:rPr lang="en-US" sz="2800" kern="100">
                          <a:effectLst/>
                          <a:latin typeface="宋体" panose="02010600030101010101" pitchFamily="2" charset="-122"/>
                          <a:ea typeface="方正中等线简体" panose="03000509000000000000" pitchFamily="65" charset="-122"/>
                          <a:cs typeface="Courier New" panose="02070309020205020404" pitchFamily="49" charset="0"/>
                        </a:rPr>
                        <a:t>  </a:t>
                      </a:r>
                      <a:endParaRPr lang="zh-CN" sz="28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22559" marR="22559" marT="0" marB="0" vert="horz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wrap="square"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ct val="0"/>
                        </a:spcAft>
                      </a:pPr>
                      <a:r>
                        <a:rPr lang="en-US" sz="2800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Courier New" panose="02070309020205020404" pitchFamily="49" charset="0"/>
                        </a:rPr>
                        <a:t>—C</a:t>
                      </a:r>
                      <a:r>
                        <a:rPr lang="en-US" sz="2800" kern="100">
                          <a:effectLst/>
                          <a:latin typeface="宋体" panose="02010600030101010101" pitchFamily="2" charset="-122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≡</a:t>
                      </a:r>
                      <a:r>
                        <a:rPr lang="en-US" sz="2800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Courier New" panose="02070309020205020404" pitchFamily="49" charset="0"/>
                        </a:rPr>
                        <a:t>C—</a:t>
                      </a:r>
                      <a:endParaRPr lang="zh-CN" sz="28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22559" marR="22559" marT="0" marB="0" vert="horz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wrap="square"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ct val="0"/>
                        </a:spcAft>
                      </a:pPr>
                      <a:r>
                        <a:rPr lang="en-US" sz="2800" kern="100">
                          <a:effectLst/>
                          <a:latin typeface="宋体" panose="02010600030101010101" pitchFamily="2" charset="-122"/>
                          <a:ea typeface="方正中等线简体" panose="03000509000000000000" pitchFamily="65" charset="-122"/>
                          <a:cs typeface="宋体" panose="02010600030101010101" pitchFamily="2" charset="-122"/>
                        </a:rPr>
                        <a:t> </a:t>
                      </a:r>
                      <a:endParaRPr lang="zh-CN" sz="28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22559" marR="22559" marT="0" marB="0" vert="horz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45640">
                <a:tc>
                  <a:txBody>
                    <a:bodyPr wrap="square"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800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主要</a:t>
                      </a:r>
                      <a:r>
                        <a:rPr lang="zh-CN" sz="2800" kern="100" smtClean="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反</a:t>
                      </a:r>
                      <a:endParaRPr lang="en-US" altLang="zh-CN" sz="2800" kern="100" smtClean="0">
                        <a:effectLst/>
                        <a:latin typeface="Times New Roman" panose="02020603050405020304" pitchFamily="18" charset="0"/>
                        <a:ea typeface="方正中等线简体" panose="03000509000000000000" pitchFamily="65" charset="-122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800" kern="100" smtClean="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应类型</a:t>
                      </a:r>
                      <a:endParaRPr lang="zh-CN" sz="28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22559" marR="22559" marT="0" marB="0" vert="horz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wrap="square"/>
                    <a:lstStyle/>
                    <a:p>
                      <a:pPr marL="71755"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800" kern="10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取代反应</a:t>
                      </a:r>
                      <a:endParaRPr lang="zh-CN" sz="28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22559" marR="22559" marT="0" marB="0" vert="horz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wrap="square"/>
                    <a:lstStyle/>
                    <a:p>
                      <a:pPr marL="71755"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800" kern="10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加成反应</a:t>
                      </a:r>
                      <a:endParaRPr lang="zh-CN" sz="2800" kern="10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方正中等线简体" panose="03000509000000000000" pitchFamily="65" charset="-122"/>
                        <a:cs typeface="Times New Roman" panose="02020603050405020304" pitchFamily="18" charset="0"/>
                      </a:endParaRPr>
                    </a:p>
                    <a:p>
                      <a:pPr marL="71755"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800" kern="10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加聚反应</a:t>
                      </a:r>
                      <a:endParaRPr lang="zh-CN" sz="2800" kern="10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方正中等线简体" panose="03000509000000000000" pitchFamily="65" charset="-122"/>
                        <a:cs typeface="Times New Roman" panose="02020603050405020304" pitchFamily="18" charset="0"/>
                      </a:endParaRPr>
                    </a:p>
                    <a:p>
                      <a:pPr marL="71755"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800" kern="10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氧化反应</a:t>
                      </a:r>
                      <a:endParaRPr lang="zh-CN" sz="2800" kern="10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方正中等线简体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22559" marR="22559" marT="0" marB="0" vert="horz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wrap="square"/>
                    <a:lstStyle/>
                    <a:p>
                      <a:pPr marL="0"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800" kern="10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加成反应</a:t>
                      </a:r>
                      <a:endParaRPr lang="zh-CN" sz="2800" kern="10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方正中等线简体" panose="03000509000000000000" pitchFamily="65" charset="-122"/>
                        <a:cs typeface="Times New Roman" panose="02020603050405020304" pitchFamily="18" charset="0"/>
                      </a:endParaRPr>
                    </a:p>
                    <a:p>
                      <a:pPr marL="0"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800" kern="10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加聚反应</a:t>
                      </a:r>
                      <a:endParaRPr lang="zh-CN" sz="2800" kern="10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方正中等线简体" panose="03000509000000000000" pitchFamily="65" charset="-122"/>
                        <a:cs typeface="Times New Roman" panose="02020603050405020304" pitchFamily="18" charset="0"/>
                      </a:endParaRPr>
                    </a:p>
                    <a:p>
                      <a:pPr marL="0"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800" kern="10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氧化反应</a:t>
                      </a:r>
                      <a:endParaRPr lang="zh-CN" sz="2800" kern="10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方正中等线简体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22559" marR="22559" marT="0" marB="0" vert="horz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wrap="square"/>
                    <a:lstStyle/>
                    <a:p>
                      <a:pPr marL="71755"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800" kern="10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取代反应</a:t>
                      </a:r>
                      <a:endParaRPr lang="zh-CN" sz="2800" kern="10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方正中等线简体" panose="03000509000000000000" pitchFamily="65" charset="-122"/>
                        <a:cs typeface="Times New Roman" panose="02020603050405020304" pitchFamily="18" charset="0"/>
                      </a:endParaRPr>
                    </a:p>
                    <a:p>
                      <a:pPr marL="71755"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800" kern="10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加成反应</a:t>
                      </a:r>
                      <a:endParaRPr lang="zh-CN" sz="2800" kern="10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方正中等线简体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22559" marR="22559" marT="0" marB="0" vert="horz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2050" name="Picture 2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045700" y="1342390"/>
            <a:ext cx="729615" cy="1003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文本框 12"/>
          <p:cNvSpPr txBox="1"/>
          <p:nvPr>
            <p:custDataLst>
              <p:tags r:id="rId4"/>
            </p:custDataLst>
          </p:nvPr>
        </p:nvSpPr>
        <p:spPr>
          <a:xfrm>
            <a:off x="4031615" y="87630"/>
            <a:ext cx="4784725" cy="58547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3200" b="1">
                <a:solidFill>
                  <a:srgbClr val="7D4178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第二章</a:t>
            </a:r>
            <a:r>
              <a:rPr lang="en-US" altLang="zh-CN" sz="3200" b="1">
                <a:solidFill>
                  <a:srgbClr val="7D4178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 </a:t>
            </a:r>
            <a:r>
              <a:rPr lang="zh-CN" altLang="en-US" sz="3200" b="1">
                <a:solidFill>
                  <a:srgbClr val="7D4178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烃的整理与提升</a:t>
            </a:r>
            <a:endParaRPr lang="zh-CN" altLang="en-US" sz="3200" b="1">
              <a:solidFill>
                <a:srgbClr val="7D4178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pic>
        <p:nvPicPr>
          <p:cNvPr id="10" name="Picture 2"/>
          <p:cNvPicPr>
            <a:picLocks noChangeAspect="1" noChangeArrowheads="1"/>
          </p:cNvPicPr>
          <p:nvPr>
            <p:custDataLst>
              <p:tags r:id="rId5"/>
            </p:custDataLst>
          </p:nvPr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940904" y="3289156"/>
            <a:ext cx="1383503" cy="955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2" name="直接连接符 11"/>
          <p:cNvCxnSpPr/>
          <p:nvPr>
            <p:custDataLst>
              <p:tags r:id="rId7"/>
            </p:custDataLst>
          </p:nvPr>
        </p:nvCxnSpPr>
        <p:spPr>
          <a:xfrm>
            <a:off x="2114550" y="3185160"/>
            <a:ext cx="2286000" cy="109474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>
            <p:custDataLst>
              <p:tags r:id="rId8"/>
            </p:custDataLst>
          </p:nvPr>
        </p:nvCxnSpPr>
        <p:spPr>
          <a:xfrm>
            <a:off x="9150350" y="3185160"/>
            <a:ext cx="2794000" cy="110744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/>
          <p:cNvSpPr txBox="1"/>
          <p:nvPr>
            <p:custDataLst>
              <p:tags r:id="rId1"/>
            </p:custDataLst>
          </p:nvPr>
        </p:nvSpPr>
        <p:spPr>
          <a:xfrm>
            <a:off x="781072" y="87562"/>
            <a:ext cx="9685701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rgbClr val="7D4178"/>
                </a:solidFill>
                <a:latin typeface="微软雅黑" panose="020B0503020204020204" charset="-122"/>
                <a:ea typeface="微软雅黑" panose="020B0503020204020204" charset="-122"/>
              </a:rPr>
              <a:t>一、苯的结构</a:t>
            </a:r>
            <a:endParaRPr lang="zh-CN" altLang="en-US" sz="3200" b="1">
              <a:solidFill>
                <a:srgbClr val="7D41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2"/>
            </p:custDataLst>
          </p:nvPr>
        </p:nvSpPr>
        <p:spPr>
          <a:xfrm>
            <a:off x="447675" y="827405"/>
            <a:ext cx="5636260" cy="67246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3200" b="1">
                <a:solidFill>
                  <a:srgbClr val="7D4178"/>
                </a:solidFill>
                <a:latin typeface="微软雅黑" panose="020B0503020204020204" charset="-122"/>
                <a:ea typeface="微软雅黑" panose="020B0503020204020204" charset="-122"/>
              </a:rPr>
              <a:t>【</a:t>
            </a:r>
            <a:r>
              <a:rPr lang="zh-CN" altLang="en-US" sz="3200" b="1">
                <a:solidFill>
                  <a:srgbClr val="7D4178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X射线衍射法测定结构</a:t>
            </a:r>
            <a:r>
              <a:rPr lang="zh-CN" altLang="en-US" sz="3200" b="1">
                <a:solidFill>
                  <a:srgbClr val="7D4178"/>
                </a:solidFill>
                <a:latin typeface="微软雅黑" panose="020B0503020204020204" charset="-122"/>
                <a:ea typeface="微软雅黑" panose="020B0503020204020204" charset="-122"/>
              </a:rPr>
              <a:t>】</a:t>
            </a:r>
            <a:endParaRPr lang="zh-CN" altLang="en-US" sz="3200" b="1">
              <a:solidFill>
                <a:srgbClr val="7D41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3"/>
            </p:custDataLst>
          </p:nvPr>
        </p:nvSpPr>
        <p:spPr>
          <a:xfrm>
            <a:off x="5204749" y="893509"/>
            <a:ext cx="6587836" cy="5219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Times New Roman" panose="02020603050405020304" pitchFamily="18" charset="0"/>
              </a:rPr>
              <a:t>苯分子结构是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Times New Roman" panose="02020603050405020304" pitchFamily="18" charset="0"/>
              </a:rPr>
              <a:t>平面正六边形</a:t>
            </a:r>
            <a:endParaRPr lang="zh-CN" altLang="en-US" sz="28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>
            <p:custDataLst>
              <p:tags r:id="rId4"/>
            </p:custDataLst>
          </p:nvPr>
        </p:nvSpPr>
        <p:spPr>
          <a:xfrm>
            <a:off x="536575" y="4396740"/>
            <a:ext cx="11255375" cy="1012190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2600" b="1" kern="1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lt"/>
              </a:rPr>
              <a:t>   </a:t>
            </a:r>
            <a:r>
              <a:rPr lang="zh-CN" altLang="zh-CN" sz="2600" b="1" kern="1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lt"/>
              </a:rPr>
              <a:t>碳原子均采取</a:t>
            </a:r>
            <a:r>
              <a:rPr lang="en-US" altLang="zh-CN" sz="2600" b="1" kern="1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lt"/>
              </a:rPr>
              <a:t>_____</a:t>
            </a:r>
            <a:r>
              <a:rPr lang="zh-CN" altLang="zh-CN" sz="2600" b="1" kern="1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lt"/>
              </a:rPr>
              <a:t>杂化，每个碳的杂化轨道分别与氢原子及相邻碳原子的</a:t>
            </a:r>
            <a:r>
              <a:rPr lang="en-US" altLang="zh-CN" sz="2600" b="1" kern="1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lt"/>
              </a:rPr>
              <a:t>_____</a:t>
            </a:r>
            <a:r>
              <a:rPr lang="zh-CN" altLang="zh-CN" sz="2600" b="1" kern="1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lt"/>
              </a:rPr>
              <a:t>杂化轨道以</a:t>
            </a:r>
            <a:r>
              <a:rPr lang="en-US" altLang="zh-CN" sz="2600" b="1" kern="10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lt"/>
              </a:rPr>
              <a:t>σ</a:t>
            </a:r>
            <a:r>
              <a:rPr lang="zh-CN" altLang="zh-CN" sz="2600" b="1" kern="10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lt"/>
              </a:rPr>
              <a:t>键</a:t>
            </a:r>
            <a:r>
              <a:rPr lang="zh-CN" altLang="zh-CN" sz="2600" b="1" kern="1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lt"/>
              </a:rPr>
              <a:t>结合，键间夹角均为</a:t>
            </a:r>
            <a:r>
              <a:rPr lang="en-US" altLang="zh-CN" sz="2600" b="1" kern="1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lt"/>
              </a:rPr>
              <a:t>_____</a:t>
            </a:r>
            <a:r>
              <a:rPr lang="zh-CN" altLang="zh-CN" sz="2600" b="1" kern="1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lt"/>
              </a:rPr>
              <a:t>，连接成</a:t>
            </a:r>
            <a:r>
              <a:rPr lang="zh-CN" altLang="zh-CN" sz="2600" b="1" kern="10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lt"/>
              </a:rPr>
              <a:t>六元环状</a:t>
            </a:r>
            <a:r>
              <a:rPr lang="zh-CN" altLang="zh-CN" sz="2600" b="1" kern="1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lt"/>
              </a:rPr>
              <a:t>。</a:t>
            </a:r>
            <a:endParaRPr lang="zh-CN" altLang="zh-CN" sz="2600" b="1" kern="10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lt"/>
            </a:endParaRPr>
          </a:p>
        </p:txBody>
      </p:sp>
      <p:sp>
        <p:nvSpPr>
          <p:cNvPr id="15" name="矩形 14"/>
          <p:cNvSpPr/>
          <p:nvPr>
            <p:custDataLst>
              <p:tags r:id="rId5"/>
            </p:custDataLst>
          </p:nvPr>
        </p:nvSpPr>
        <p:spPr>
          <a:xfrm>
            <a:off x="3271786" y="4284486"/>
            <a:ext cx="611065" cy="53059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2600" b="1" kern="100">
                <a:solidFill>
                  <a:srgbClr val="FF0000"/>
                </a:solidFill>
                <a:cs typeface="+mn-ea"/>
                <a:sym typeface="+mn-lt"/>
              </a:rPr>
              <a:t>sp</a:t>
            </a:r>
            <a:r>
              <a:rPr lang="en-US" altLang="zh-CN" sz="2600" b="1" kern="100" baseline="30000">
                <a:solidFill>
                  <a:srgbClr val="FF0000"/>
                </a:solidFill>
                <a:cs typeface="+mn-ea"/>
                <a:sym typeface="+mn-lt"/>
              </a:rPr>
              <a:t>2</a:t>
            </a:r>
            <a:endParaRPr lang="zh-CN" altLang="en-US" sz="2600" b="1" kern="100">
              <a:solidFill>
                <a:srgbClr val="FF0000"/>
              </a:solidFill>
              <a:cs typeface="+mn-ea"/>
              <a:sym typeface="+mn-lt"/>
            </a:endParaRPr>
          </a:p>
        </p:txBody>
      </p:sp>
      <p:sp>
        <p:nvSpPr>
          <p:cNvPr id="17" name="矩形 16"/>
          <p:cNvSpPr/>
          <p:nvPr>
            <p:custDataLst>
              <p:tags r:id="rId6"/>
            </p:custDataLst>
          </p:nvPr>
        </p:nvSpPr>
        <p:spPr>
          <a:xfrm>
            <a:off x="7123973" y="4815080"/>
            <a:ext cx="821059" cy="53149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2600" b="1" kern="100">
                <a:solidFill>
                  <a:srgbClr val="FF0000"/>
                </a:solidFill>
                <a:cs typeface="+mn-ea"/>
                <a:sym typeface="+mn-lt"/>
              </a:rPr>
              <a:t>120°</a:t>
            </a:r>
            <a:endParaRPr lang="zh-CN" altLang="en-US" sz="2600" b="1" kern="100">
              <a:solidFill>
                <a:srgbClr val="FF0000"/>
              </a:solidFill>
              <a:cs typeface="+mn-ea"/>
              <a:sym typeface="+mn-lt"/>
            </a:endParaRPr>
          </a:p>
        </p:txBody>
      </p:sp>
      <p:sp>
        <p:nvSpPr>
          <p:cNvPr id="16" name="矩形 15"/>
          <p:cNvSpPr/>
          <p:nvPr>
            <p:custDataLst>
              <p:tags r:id="rId7"/>
            </p:custDataLst>
          </p:nvPr>
        </p:nvSpPr>
        <p:spPr>
          <a:xfrm>
            <a:off x="1029912" y="4815418"/>
            <a:ext cx="611065" cy="53059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2600" b="1" kern="100">
                <a:solidFill>
                  <a:srgbClr val="FF0000"/>
                </a:solidFill>
                <a:cs typeface="+mn-ea"/>
                <a:sym typeface="+mn-lt"/>
              </a:rPr>
              <a:t>sp</a:t>
            </a:r>
            <a:r>
              <a:rPr lang="en-US" altLang="zh-CN" sz="2600" b="1" kern="100" baseline="30000">
                <a:solidFill>
                  <a:srgbClr val="FF0000"/>
                </a:solidFill>
                <a:cs typeface="+mn-ea"/>
                <a:sym typeface="+mn-lt"/>
              </a:rPr>
              <a:t>2</a:t>
            </a:r>
            <a:endParaRPr lang="zh-CN" altLang="en-US" sz="2600" b="1" kern="100">
              <a:solidFill>
                <a:srgbClr val="FF0000"/>
              </a:solidFill>
              <a:cs typeface="+mn-ea"/>
              <a:sym typeface="+mn-lt"/>
            </a:endParaRPr>
          </a:p>
        </p:txBody>
      </p:sp>
      <p:pic>
        <p:nvPicPr>
          <p:cNvPr id="23" name="图片 22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050" y="1575435"/>
            <a:ext cx="2499360" cy="25749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11"/>
          <a:srcRect l="62065" b="11823"/>
          <a:stretch>
            <a:fillRect/>
          </a:stretch>
        </p:blipFill>
        <p:spPr>
          <a:xfrm>
            <a:off x="4149494" y="1656079"/>
            <a:ext cx="2579466" cy="2376054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864" t="13332" r="5596" b="21276"/>
          <a:stretch>
            <a:fillRect/>
          </a:stretch>
        </p:blipFill>
        <p:spPr>
          <a:xfrm>
            <a:off x="7598599" y="1471584"/>
            <a:ext cx="3319649" cy="2486889"/>
          </a:xfrm>
          <a:prstGeom prst="rect">
            <a:avLst/>
          </a:prstGeom>
        </p:spPr>
      </p:pic>
      <p:sp>
        <p:nvSpPr>
          <p:cNvPr id="11" name="矩形 10"/>
          <p:cNvSpPr/>
          <p:nvPr>
            <p:custDataLst>
              <p:tags r:id="rId14"/>
            </p:custDataLst>
          </p:nvPr>
        </p:nvSpPr>
        <p:spPr>
          <a:xfrm>
            <a:off x="561976" y="5398262"/>
            <a:ext cx="11068049" cy="10502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2600" b="1" kern="1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lt"/>
              </a:rPr>
              <a:t>   </a:t>
            </a:r>
            <a:r>
              <a:rPr lang="zh-CN" altLang="zh-CN" sz="2600" b="1" kern="1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lt"/>
              </a:rPr>
              <a:t>每个碳原子余下的</a:t>
            </a:r>
            <a:r>
              <a:rPr lang="en-US" altLang="zh-CN" sz="2600" b="1" kern="1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lt"/>
              </a:rPr>
              <a:t>p</a:t>
            </a:r>
            <a:r>
              <a:rPr lang="zh-CN" altLang="zh-CN" sz="2600" b="1" kern="1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lt"/>
              </a:rPr>
              <a:t>轨道</a:t>
            </a:r>
            <a:r>
              <a:rPr lang="en-US" altLang="zh-CN" sz="2600" b="1" kern="1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lt"/>
              </a:rPr>
              <a:t>_______</a:t>
            </a:r>
            <a:r>
              <a:rPr lang="zh-CN" altLang="zh-CN" sz="2600" b="1" kern="1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lt"/>
              </a:rPr>
              <a:t>碳、氢原子构成的平面，相互</a:t>
            </a:r>
            <a:r>
              <a:rPr lang="en-US" altLang="zh-CN" sz="2600" b="1" kern="1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lt"/>
              </a:rPr>
              <a:t>________</a:t>
            </a:r>
            <a:endParaRPr lang="en-US" altLang="zh-CN" sz="2600" b="1" kern="10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lt"/>
            </a:endParaRPr>
          </a:p>
          <a:p>
            <a:pPr algn="just">
              <a:lnSpc>
                <a:spcPct val="120000"/>
              </a:lnSpc>
            </a:pPr>
            <a:r>
              <a:rPr lang="zh-CN" altLang="zh-CN" sz="2600" b="1" kern="1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lt"/>
              </a:rPr>
              <a:t>形成</a:t>
            </a:r>
            <a:r>
              <a:rPr lang="en-US" altLang="zh-CN" sz="2600" b="1" kern="1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lt"/>
              </a:rPr>
              <a:t>______</a:t>
            </a:r>
            <a:r>
              <a:rPr lang="zh-CN" altLang="zh-CN" sz="2600" b="1" kern="1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lt"/>
              </a:rPr>
              <a:t>键，均匀地对称分布在苯环平面的上下两侧。</a:t>
            </a:r>
            <a:endParaRPr lang="zh-CN" altLang="zh-CN" sz="2600" b="1" kern="10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lt"/>
            </a:endParaRPr>
          </a:p>
        </p:txBody>
      </p:sp>
      <p:sp>
        <p:nvSpPr>
          <p:cNvPr id="18" name="矩形 17"/>
          <p:cNvSpPr/>
          <p:nvPr>
            <p:custDataLst>
              <p:tags r:id="rId15"/>
            </p:custDataLst>
          </p:nvPr>
        </p:nvSpPr>
        <p:spPr>
          <a:xfrm>
            <a:off x="1433029" y="5847617"/>
            <a:ext cx="700833" cy="53149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zh-CN" sz="2600" b="1" kern="1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lt"/>
              </a:rPr>
              <a:t>大</a:t>
            </a:r>
            <a:r>
              <a:rPr lang="en-US" altLang="zh-CN" sz="2600" b="1" kern="1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lt"/>
              </a:rPr>
              <a:t>π</a:t>
            </a:r>
            <a:endParaRPr lang="zh-CN" altLang="en-US" sz="2600" b="1" kern="1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lt"/>
            </a:endParaRPr>
          </a:p>
        </p:txBody>
      </p:sp>
      <p:sp>
        <p:nvSpPr>
          <p:cNvPr id="19" name="矩形 18"/>
          <p:cNvSpPr/>
          <p:nvPr>
            <p:custDataLst>
              <p:tags r:id="rId16"/>
            </p:custDataLst>
          </p:nvPr>
        </p:nvSpPr>
        <p:spPr>
          <a:xfrm>
            <a:off x="4632118" y="5398342"/>
            <a:ext cx="1184940" cy="53149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zh-CN" sz="2600" b="1" kern="1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rPr>
              <a:t>垂直于</a:t>
            </a:r>
            <a:endParaRPr lang="zh-CN" altLang="zh-CN" sz="2600" b="1" kern="1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+mn-ea"/>
              <a:sym typeface="+mn-lt"/>
            </a:endParaRPr>
          </a:p>
        </p:txBody>
      </p:sp>
      <p:sp>
        <p:nvSpPr>
          <p:cNvPr id="20" name="矩形 19"/>
          <p:cNvSpPr/>
          <p:nvPr>
            <p:custDataLst>
              <p:tags r:id="rId17"/>
            </p:custDataLst>
          </p:nvPr>
        </p:nvSpPr>
        <p:spPr>
          <a:xfrm>
            <a:off x="10111447" y="5371311"/>
            <a:ext cx="1518364" cy="53149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zh-CN" sz="2600" b="1" kern="1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rPr>
              <a:t>平行重叠</a:t>
            </a:r>
            <a:endParaRPr lang="zh-CN" altLang="zh-CN" sz="2600" b="1" kern="1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+mn-ea"/>
              <a:sym typeface="+mn-lt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7" grpId="0"/>
      <p:bldP spid="16" grpId="0"/>
      <p:bldP spid="18" grpId="0"/>
      <p:bldP spid="19" grpId="0"/>
      <p:bldP spid="2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/>
          <p:cNvSpPr txBox="1"/>
          <p:nvPr>
            <p:custDataLst>
              <p:tags r:id="rId1"/>
            </p:custDataLst>
          </p:nvPr>
        </p:nvSpPr>
        <p:spPr>
          <a:xfrm>
            <a:off x="781072" y="87562"/>
            <a:ext cx="9685701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rgbClr val="7D4178"/>
                </a:solidFill>
                <a:latin typeface="微软雅黑" panose="020B0503020204020204" charset="-122"/>
                <a:ea typeface="微软雅黑" panose="020B0503020204020204" charset="-122"/>
              </a:rPr>
              <a:t>一、苯的结构</a:t>
            </a:r>
            <a:endParaRPr lang="zh-CN" altLang="en-US" sz="3200" b="1">
              <a:solidFill>
                <a:srgbClr val="7D41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rcRect t="8027" b="2774"/>
          <a:stretch>
            <a:fillRect/>
          </a:stretch>
        </p:blipFill>
        <p:spPr>
          <a:xfrm>
            <a:off x="781050" y="1130935"/>
            <a:ext cx="2863850" cy="2468245"/>
          </a:xfrm>
          <a:prstGeom prst="rect">
            <a:avLst/>
          </a:prstGeom>
        </p:spPr>
      </p:pic>
      <p:graphicFrame>
        <p:nvGraphicFramePr>
          <p:cNvPr id="4" name="表格 4"/>
          <p:cNvGraphicFramePr>
            <a:graphicFrameLocks noGrp="1"/>
          </p:cNvGraphicFramePr>
          <p:nvPr>
            <p:custDataLst>
              <p:tags r:id="rId4"/>
            </p:custDataLst>
          </p:nvPr>
        </p:nvGraphicFramePr>
        <p:xfrm>
          <a:off x="4594860" y="1544320"/>
          <a:ext cx="6875145" cy="16402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24380"/>
                <a:gridCol w="1405255"/>
                <a:gridCol w="1564005"/>
                <a:gridCol w="1881505"/>
              </a:tblGrid>
              <a:tr h="1059180">
                <a:tc>
                  <a:txBody>
                    <a:bodyPr wrap="square"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800" b="1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Times New Roman" panose="02020603050405020304" pitchFamily="18" charset="0"/>
                        </a:rPr>
                        <a:t>共价键</a:t>
                      </a:r>
                      <a:endParaRPr lang="zh-CN" altLang="en-US" sz="2800" b="1">
                        <a:solidFill>
                          <a:schemeClr val="bg1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  <a:sym typeface="Times New Roman" panose="02020603050405020304" pitchFamily="18" charset="0"/>
                      </a:endParaRPr>
                    </a:p>
                  </a:txBody>
                  <a:tcPr vert="horz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ctr">
                        <a:buNone/>
                      </a:pPr>
                      <a:r>
                        <a:rPr lang="zh-CN" altLang="en-US" sz="2800" b="1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Times New Roman" panose="02020603050405020304" pitchFamily="18" charset="0"/>
                        </a:rPr>
                        <a:t>碳碳</a:t>
                      </a:r>
                      <a:endParaRPr lang="en-US" altLang="zh-CN" sz="2800" b="1">
                        <a:solidFill>
                          <a:schemeClr val="bg1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  <a:sym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zh-CN" altLang="en-US" sz="2800" b="1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Times New Roman" panose="02020603050405020304" pitchFamily="18" charset="0"/>
                        </a:rPr>
                        <a:t>单键</a:t>
                      </a:r>
                      <a:endParaRPr lang="zh-CN" altLang="en-US" sz="2800" b="1">
                        <a:solidFill>
                          <a:schemeClr val="bg1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  <a:sym typeface="Times New Roman" panose="02020603050405020304" pitchFamily="18" charset="0"/>
                      </a:endParaRPr>
                    </a:p>
                  </a:txBody>
                  <a:tcPr vert="horz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ctr">
                        <a:buNone/>
                      </a:pPr>
                      <a:r>
                        <a:rPr lang="zh-CN" altLang="en-US" sz="2800" b="1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Times New Roman" panose="02020603050405020304" pitchFamily="18" charset="0"/>
                        </a:rPr>
                        <a:t>碳碳</a:t>
                      </a:r>
                      <a:endParaRPr lang="en-US" altLang="zh-CN" sz="2800" b="1">
                        <a:solidFill>
                          <a:schemeClr val="bg1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  <a:sym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zh-CN" altLang="en-US" sz="2800" b="1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Times New Roman" panose="02020603050405020304" pitchFamily="18" charset="0"/>
                        </a:rPr>
                        <a:t>双键</a:t>
                      </a:r>
                      <a:endParaRPr lang="zh-CN" altLang="en-US" sz="2800" b="1">
                        <a:solidFill>
                          <a:schemeClr val="bg1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  <a:sym typeface="Times New Roman" panose="02020603050405020304" pitchFamily="18" charset="0"/>
                      </a:endParaRPr>
                    </a:p>
                  </a:txBody>
                  <a:tcPr vert="horz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ctr">
                        <a:buNone/>
                      </a:pPr>
                      <a:r>
                        <a:rPr lang="zh-CN" altLang="en-US" sz="2800" b="1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Times New Roman" panose="02020603050405020304" pitchFamily="18" charset="0"/>
                        </a:rPr>
                        <a:t>苯环中的</a:t>
                      </a:r>
                      <a:endParaRPr lang="en-US" altLang="zh-CN" sz="2800" b="1">
                        <a:solidFill>
                          <a:schemeClr val="bg1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  <a:sym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zh-CN" altLang="en-US" sz="2800" b="1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Times New Roman" panose="02020603050405020304" pitchFamily="18" charset="0"/>
                        </a:rPr>
                        <a:t>碳碳键</a:t>
                      </a:r>
                      <a:endParaRPr lang="zh-CN" altLang="en-US" sz="2800" b="1">
                        <a:solidFill>
                          <a:schemeClr val="bg1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  <a:sym typeface="Times New Roman" panose="02020603050405020304" pitchFamily="18" charset="0"/>
                      </a:endParaRPr>
                    </a:p>
                  </a:txBody>
                  <a:tcPr vert="horz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581025">
                <a:tc>
                  <a:txBody>
                    <a:bodyPr wrap="square"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8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  <a:sym typeface="Times New Roman" panose="02020603050405020304" pitchFamily="18" charset="0"/>
                        </a:rPr>
                        <a:t>键长</a:t>
                      </a:r>
                      <a:r>
                        <a:rPr lang="en-US" altLang="zh-CN" sz="28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  <a:sym typeface="Times New Roman" panose="02020603050405020304" pitchFamily="18" charset="0"/>
                        </a:rPr>
                        <a:t>/pm</a:t>
                      </a:r>
                      <a:endParaRPr lang="en-US" altLang="zh-CN" sz="2800" b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  <a:sym typeface="Times New Roman" panose="02020603050405020304" pitchFamily="18" charset="0"/>
                      </a:endParaRPr>
                    </a:p>
                  </a:txBody>
                  <a:tcPr vert="horz"/>
                </a:tc>
                <a:tc>
                  <a:txBody>
                    <a:bodyPr wrap="square"/>
                    <a:lstStyle/>
                    <a:p>
                      <a:pPr algn="ctr">
                        <a:buNone/>
                      </a:pPr>
                      <a:r>
                        <a:rPr lang="en-US" altLang="zh-CN" sz="2800" b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  <a:sym typeface="Times New Roman" panose="02020603050405020304" pitchFamily="18" charset="0"/>
                        </a:rPr>
                        <a:t>154.1</a:t>
                      </a:r>
                      <a:endParaRPr lang="en-US" altLang="zh-CN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  <a:sym typeface="Times New Roman" panose="02020603050405020304" pitchFamily="18" charset="0"/>
                      </a:endParaRPr>
                    </a:p>
                  </a:txBody>
                  <a:tcPr vert="horz"/>
                </a:tc>
                <a:tc>
                  <a:txBody>
                    <a:bodyPr wrap="square"/>
                    <a:lstStyle/>
                    <a:p>
                      <a:pPr algn="ctr">
                        <a:buNone/>
                      </a:pPr>
                      <a:r>
                        <a:rPr lang="en-US" altLang="zh-CN" sz="2800" b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  <a:sym typeface="Times New Roman" panose="02020603050405020304" pitchFamily="18" charset="0"/>
                        </a:rPr>
                        <a:t>133.7</a:t>
                      </a:r>
                      <a:endParaRPr lang="en-US" altLang="zh-CN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  <a:sym typeface="Times New Roman" panose="02020603050405020304" pitchFamily="18" charset="0"/>
                      </a:endParaRPr>
                    </a:p>
                  </a:txBody>
                  <a:tcPr vert="horz"/>
                </a:tc>
                <a:tc>
                  <a:txBody>
                    <a:bodyPr wrap="square"/>
                    <a:lstStyle/>
                    <a:p>
                      <a:pPr algn="ctr">
                        <a:buNone/>
                      </a:pPr>
                      <a:r>
                        <a:rPr lang="en-US" altLang="zh-CN" sz="2800" b="1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  <a:sym typeface="Times New Roman" panose="02020603050405020304" pitchFamily="18" charset="0"/>
                        </a:rPr>
                        <a:t>139</a:t>
                      </a:r>
                      <a:endParaRPr lang="en-US" altLang="zh-CN" sz="2800" b="1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  <a:sym typeface="Times New Roman" panose="02020603050405020304" pitchFamily="18" charset="0"/>
                      </a:endParaRPr>
                    </a:p>
                  </a:txBody>
                  <a:tcPr vert="horz"/>
                </a:tc>
              </a:tr>
            </a:tbl>
          </a:graphicData>
        </a:graphic>
      </p:graphicFrame>
      <p:sp>
        <p:nvSpPr>
          <p:cNvPr id="8" name="文本框 7"/>
          <p:cNvSpPr txBox="1"/>
          <p:nvPr>
            <p:custDataLst>
              <p:tags r:id="rId5"/>
            </p:custDataLst>
          </p:nvPr>
        </p:nvSpPr>
        <p:spPr>
          <a:xfrm>
            <a:off x="857250" y="3817620"/>
            <a:ext cx="10886440" cy="9582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0" fontAlgn="auto">
              <a:lnSpc>
                <a:spcPts val="3380"/>
              </a:lnSpc>
            </a:pPr>
            <a:r>
              <a:rPr lang="zh-CN" altLang="en-US"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Times New Roman" panose="02020603050405020304" pitchFamily="18" charset="0"/>
              </a:rPr>
              <a:t>  </a:t>
            </a:r>
            <a:r>
              <a:rPr lang="en-US" altLang="zh-CN"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Times New Roman" panose="02020603050405020304" pitchFamily="18" charset="0"/>
              </a:rPr>
              <a:t> </a:t>
            </a:r>
            <a:r>
              <a:rPr lang="zh-CN" altLang="en-US"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Times New Roman" panose="02020603050405020304" pitchFamily="18" charset="0"/>
              </a:rPr>
              <a:t>每个碳碳键的键长相等，都是139 pm，介于碳碳单键与碳碳双键的键长之间。</a:t>
            </a:r>
            <a:endParaRPr lang="zh-CN" altLang="en-US" sz="2800" b="1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Times New Roman" panose="02020603050405020304" pitchFamily="18" charset="0"/>
            </a:endParaRPr>
          </a:p>
        </p:txBody>
      </p:sp>
      <p:sp>
        <p:nvSpPr>
          <p:cNvPr id="12" name="文本框 11"/>
          <p:cNvSpPr txBox="1"/>
          <p:nvPr>
            <p:custDataLst>
              <p:tags r:id="rId6"/>
            </p:custDataLst>
          </p:nvPr>
        </p:nvSpPr>
        <p:spPr>
          <a:xfrm>
            <a:off x="1010920" y="5257800"/>
            <a:ext cx="6640830" cy="610870"/>
          </a:xfrm>
          <a:prstGeom prst="rect">
            <a:avLst/>
          </a:prstGeom>
          <a:solidFill>
            <a:schemeClr val="bg1">
              <a:lumMod val="85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>
              <a:defRPr sz="2800" spc="30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charset="-122"/>
                <a:cs typeface="阿里巴巴普惠体 M" panose="00020600040101010101" pitchFamily="18" charset="-122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b="1">
                <a:solidFill>
                  <a:srgbClr val="C00000"/>
                </a:solidFill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碳碳键：介于单键和双键之间特殊键</a:t>
            </a:r>
            <a:endParaRPr lang="zh-CN" altLang="en-US" b="1">
              <a:solidFill>
                <a:srgbClr val="C00000"/>
              </a:solidFill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rcRect t="7456" r="-333" b="5483"/>
          <a:stretch>
            <a:fillRect/>
          </a:stretch>
        </p:blipFill>
        <p:spPr>
          <a:xfrm>
            <a:off x="799465" y="0"/>
            <a:ext cx="10477500" cy="6806565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/>
          <p:cNvSpPr txBox="1"/>
          <p:nvPr>
            <p:custDataLst>
              <p:tags r:id="rId1"/>
            </p:custDataLst>
          </p:nvPr>
        </p:nvSpPr>
        <p:spPr>
          <a:xfrm>
            <a:off x="781072" y="87562"/>
            <a:ext cx="9685701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rgbClr val="7D4178"/>
                </a:solidFill>
                <a:latin typeface="微软雅黑" panose="020B0503020204020204" charset="-122"/>
                <a:ea typeface="微软雅黑" panose="020B0503020204020204" charset="-122"/>
              </a:rPr>
              <a:t>一、苯的结构</a:t>
            </a:r>
            <a:endParaRPr lang="zh-CN" altLang="en-US" sz="3200" b="1">
              <a:solidFill>
                <a:srgbClr val="7D41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2"/>
            </p:custDataLst>
          </p:nvPr>
        </p:nvSpPr>
        <p:spPr>
          <a:xfrm>
            <a:off x="6708140" y="966470"/>
            <a:ext cx="5050790" cy="660400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ctr">
              <a:buNone/>
            </a:pPr>
            <a:r>
              <a:rPr lang="zh-CN" altLang="en-US" sz="2800" b="1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  <a:sym typeface="Times New Roman" panose="02020603050405020304" pitchFamily="18" charset="0"/>
              </a:rPr>
              <a:t>③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Times New Roman" panose="02020603050405020304" pitchFamily="18" charset="0"/>
              </a:rPr>
              <a:t>平面正六边形，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12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原子共面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 algn="ctr">
              <a:buNone/>
            </a:pP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41" name="文本框 40"/>
          <p:cNvSpPr txBox="1"/>
          <p:nvPr>
            <p:custDataLst>
              <p:tags r:id="rId3"/>
            </p:custDataLst>
          </p:nvPr>
        </p:nvSpPr>
        <p:spPr>
          <a:xfrm>
            <a:off x="4065905" y="965835"/>
            <a:ext cx="2548890" cy="5219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zh-CN" altLang="en-US" sz="2800" b="1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②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键角：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120°</a:t>
            </a:r>
            <a:endParaRPr lang="en-US" altLang="zh-CN" sz="28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45" name="文本框 44"/>
          <p:cNvSpPr txBox="1"/>
          <p:nvPr>
            <p:custDataLst>
              <p:tags r:id="rId4"/>
            </p:custDataLst>
          </p:nvPr>
        </p:nvSpPr>
        <p:spPr>
          <a:xfrm>
            <a:off x="666750" y="965835"/>
            <a:ext cx="3868420" cy="851535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l">
              <a:buNone/>
            </a:pP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①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C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杂化方式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: sp</a:t>
            </a:r>
            <a:r>
              <a:rPr lang="en-US" altLang="zh-CN" sz="2800" b="1" baseline="30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2</a:t>
            </a:r>
            <a:endParaRPr lang="en-US" altLang="zh-CN" sz="2800" b="1" baseline="3000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grpSp>
        <p:nvGrpSpPr>
          <p:cNvPr id="25" name="组合 24"/>
          <p:cNvGrpSpPr/>
          <p:nvPr>
            <p:custDataLst>
              <p:tags r:id="rId5"/>
            </p:custDataLst>
          </p:nvPr>
        </p:nvGrpSpPr>
        <p:grpSpPr>
          <a:xfrm>
            <a:off x="1064888" y="4834377"/>
            <a:ext cx="10656868" cy="1084021"/>
            <a:chOff x="820413" y="5418577"/>
            <a:chExt cx="10656868" cy="1084021"/>
          </a:xfrm>
        </p:grpSpPr>
        <p:sp>
          <p:nvSpPr>
            <p:cNvPr id="30" name="任意多边形: 形状 29"/>
            <p:cNvSpPr/>
            <p:nvPr>
              <p:custDataLst>
                <p:tags r:id="rId6"/>
              </p:custDataLst>
            </p:nvPr>
          </p:nvSpPr>
          <p:spPr>
            <a:xfrm>
              <a:off x="1403498" y="5592664"/>
              <a:ext cx="9559968" cy="701842"/>
            </a:xfrm>
            <a:custGeom>
              <a:avLst/>
              <a:gdLst>
                <a:gd name="connsiteX0" fmla="*/ 0 w 9441711"/>
                <a:gd name="connsiteY0" fmla="*/ 659280 h 701842"/>
                <a:gd name="connsiteX1" fmla="*/ 1850065 w 9441711"/>
                <a:gd name="connsiteY1" fmla="*/ 62 h 701842"/>
                <a:gd name="connsiteX2" fmla="*/ 3753293 w 9441711"/>
                <a:gd name="connsiteY2" fmla="*/ 691178 h 701842"/>
                <a:gd name="connsiteX3" fmla="*/ 5645888 w 9441711"/>
                <a:gd name="connsiteY3" fmla="*/ 63857 h 701842"/>
                <a:gd name="connsiteX4" fmla="*/ 7666074 w 9441711"/>
                <a:gd name="connsiteY4" fmla="*/ 701810 h 701842"/>
                <a:gd name="connsiteX5" fmla="*/ 9441711 w 9441711"/>
                <a:gd name="connsiteY5" fmla="*/ 31959 h 7018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441711" h="701842">
                  <a:moveTo>
                    <a:pt x="0" y="659280"/>
                  </a:moveTo>
                  <a:cubicBezTo>
                    <a:pt x="612258" y="327013"/>
                    <a:pt x="1224516" y="-5254"/>
                    <a:pt x="1850065" y="62"/>
                  </a:cubicBezTo>
                  <a:cubicBezTo>
                    <a:pt x="2475614" y="5378"/>
                    <a:pt x="3120656" y="680546"/>
                    <a:pt x="3753293" y="691178"/>
                  </a:cubicBezTo>
                  <a:cubicBezTo>
                    <a:pt x="4385930" y="701810"/>
                    <a:pt x="4993758" y="62085"/>
                    <a:pt x="5645888" y="63857"/>
                  </a:cubicBezTo>
                  <a:cubicBezTo>
                    <a:pt x="6298018" y="65629"/>
                    <a:pt x="7033437" y="707126"/>
                    <a:pt x="7666074" y="701810"/>
                  </a:cubicBezTo>
                  <a:cubicBezTo>
                    <a:pt x="8298711" y="696494"/>
                    <a:pt x="8870211" y="364226"/>
                    <a:pt x="9441711" y="31959"/>
                  </a:cubicBezTo>
                </a:path>
              </a:pathLst>
            </a:custGeom>
            <a:noFill/>
            <a:ln>
              <a:solidFill>
                <a:schemeClr val="accent5"/>
              </a:solidFill>
              <a:prstDash val="dash"/>
              <a:headEnd type="oval" w="med" len="med"/>
              <a:tailEnd type="oval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" name="文本框 10"/>
            <p:cNvSpPr txBox="1"/>
            <p:nvPr>
              <p:custDataLst>
                <p:tags r:id="rId7"/>
              </p:custDataLst>
            </p:nvPr>
          </p:nvSpPr>
          <p:spPr>
            <a:xfrm>
              <a:off x="820413" y="6004833"/>
              <a:ext cx="1107996" cy="497765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accent5"/>
              </a:solidFill>
              <a:prstDash val="dash"/>
            </a:ln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kumimoji="0" lang="zh-CN" altLang="en-US" sz="2400" b="1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rPr>
                <a:t>分子式</a:t>
              </a:r>
              <a:endParaRPr lang="en-US" altLang="zh-CN" sz="2400" b="1">
                <a:cs typeface="+mn-ea"/>
                <a:sym typeface="+mn-lt"/>
              </a:endParaRPr>
            </a:p>
          </p:txBody>
        </p:sp>
        <p:sp>
          <p:nvSpPr>
            <p:cNvPr id="15" name="文本框 14"/>
            <p:cNvSpPr txBox="1"/>
            <p:nvPr>
              <p:custDataLst>
                <p:tags r:id="rId8"/>
              </p:custDataLst>
            </p:nvPr>
          </p:nvSpPr>
          <p:spPr>
            <a:xfrm>
              <a:off x="2699410" y="5418577"/>
              <a:ext cx="1107996" cy="497765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accent5"/>
              </a:solidFill>
              <a:prstDash val="dash"/>
            </a:ln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kumimoji="0" lang="zh-CN" altLang="en-US" sz="2400" b="1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rPr>
                <a:t>最简式</a:t>
              </a:r>
              <a:endParaRPr lang="en-US" altLang="zh-CN" sz="2400" b="1">
                <a:cs typeface="+mn-ea"/>
                <a:sym typeface="+mn-lt"/>
              </a:endParaRPr>
            </a:p>
          </p:txBody>
        </p:sp>
        <p:sp>
          <p:nvSpPr>
            <p:cNvPr id="12" name="文本框 11"/>
            <p:cNvSpPr txBox="1"/>
            <p:nvPr>
              <p:custDataLst>
                <p:tags r:id="rId9"/>
              </p:custDataLst>
            </p:nvPr>
          </p:nvSpPr>
          <p:spPr>
            <a:xfrm>
              <a:off x="4578407" y="6004833"/>
              <a:ext cx="1107996" cy="497765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accent5"/>
              </a:solidFill>
              <a:prstDash val="dash"/>
            </a:ln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kumimoji="0" lang="zh-CN" altLang="en-US" sz="2400" b="1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rPr>
                <a:t>结构式</a:t>
              </a:r>
              <a:endParaRPr lang="en-US" altLang="zh-CN" sz="2400" b="1">
                <a:cs typeface="+mn-ea"/>
                <a:sym typeface="+mn-lt"/>
              </a:endParaRPr>
            </a:p>
          </p:txBody>
        </p:sp>
        <p:sp>
          <p:nvSpPr>
            <p:cNvPr id="2" name="文本框 1"/>
            <p:cNvSpPr txBox="1"/>
            <p:nvPr>
              <p:custDataLst>
                <p:tags r:id="rId10"/>
              </p:custDataLst>
            </p:nvPr>
          </p:nvSpPr>
          <p:spPr>
            <a:xfrm>
              <a:off x="6303516" y="5418577"/>
              <a:ext cx="1415772" cy="497765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accent5"/>
              </a:solidFill>
              <a:prstDash val="dash"/>
            </a:ln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kumimoji="0" lang="zh-CN" altLang="en-US" sz="2400" b="1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rPr>
                <a:t>结构简式</a:t>
              </a:r>
              <a:endParaRPr lang="en-US" altLang="zh-CN" sz="2400" b="1">
                <a:cs typeface="+mn-ea"/>
                <a:sym typeface="+mn-lt"/>
              </a:endParaRPr>
            </a:p>
          </p:txBody>
        </p:sp>
        <p:sp>
          <p:nvSpPr>
            <p:cNvPr id="14" name="文本框 13"/>
            <p:cNvSpPr txBox="1"/>
            <p:nvPr>
              <p:custDataLst>
                <p:tags r:id="rId11"/>
              </p:custDataLst>
            </p:nvPr>
          </p:nvSpPr>
          <p:spPr>
            <a:xfrm>
              <a:off x="8182513" y="6004833"/>
              <a:ext cx="1415772" cy="497765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accent5"/>
              </a:solidFill>
              <a:prstDash val="dash"/>
            </a:ln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kumimoji="0" lang="zh-CN" altLang="en-US" sz="2400" b="1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rPr>
                <a:t>填充模型</a:t>
              </a:r>
              <a:endParaRPr lang="en-US" altLang="zh-CN" sz="2400" b="1">
                <a:cs typeface="+mn-ea"/>
                <a:sym typeface="+mn-lt"/>
              </a:endParaRPr>
            </a:p>
          </p:txBody>
        </p:sp>
        <p:sp>
          <p:nvSpPr>
            <p:cNvPr id="16" name="文本框 15"/>
            <p:cNvSpPr txBox="1"/>
            <p:nvPr>
              <p:custDataLst>
                <p:tags r:id="rId12"/>
              </p:custDataLst>
            </p:nvPr>
          </p:nvSpPr>
          <p:spPr>
            <a:xfrm>
              <a:off x="10061509" y="5418577"/>
              <a:ext cx="1415772" cy="497765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accent5"/>
              </a:solidFill>
              <a:prstDash val="dash"/>
            </a:ln>
          </p:spPr>
          <p:txBody>
            <a:bodyPr wrap="none" rtlCol="0">
              <a:spAutoFit/>
            </a:bodyPr>
            <a:lstStyle/>
            <a:p>
              <a:pPr marL="0" lvl="1" algn="ctr">
                <a:lnSpc>
                  <a:spcPct val="120000"/>
                </a:lnSpc>
              </a:pPr>
              <a:r>
                <a:rPr kumimoji="0" lang="zh-CN" altLang="en-US" sz="2400" b="1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rPr>
                <a:t>球棍模型</a:t>
              </a:r>
              <a:endParaRPr lang="en-US" altLang="zh-CN" sz="2400" b="1">
                <a:cs typeface="+mn-ea"/>
                <a:sym typeface="+mn-lt"/>
              </a:endParaRPr>
            </a:p>
          </p:txBody>
        </p:sp>
      </p:grpSp>
      <p:grpSp>
        <p:nvGrpSpPr>
          <p:cNvPr id="26" name="组合 25"/>
          <p:cNvGrpSpPr/>
          <p:nvPr>
            <p:custDataLst>
              <p:tags r:id="rId13"/>
            </p:custDataLst>
          </p:nvPr>
        </p:nvGrpSpPr>
        <p:grpSpPr>
          <a:xfrm>
            <a:off x="781050" y="3136764"/>
            <a:ext cx="1675672" cy="2283869"/>
            <a:chOff x="536575" y="3720964"/>
            <a:chExt cx="1675672" cy="2283869"/>
          </a:xfrm>
        </p:grpSpPr>
        <p:grpSp>
          <p:nvGrpSpPr>
            <p:cNvPr id="9" name="组合 8"/>
            <p:cNvGrpSpPr/>
            <p:nvPr>
              <p:custDataLst>
                <p:tags r:id="rId14"/>
              </p:custDataLst>
            </p:nvPr>
          </p:nvGrpSpPr>
          <p:grpSpPr>
            <a:xfrm>
              <a:off x="536575" y="3720964"/>
              <a:ext cx="1675672" cy="2283869"/>
              <a:chOff x="536575" y="3720964"/>
              <a:chExt cx="1675672" cy="2283869"/>
            </a:xfrm>
          </p:grpSpPr>
          <p:cxnSp>
            <p:nvCxnSpPr>
              <p:cNvPr id="32" name="直接连接符 31"/>
              <p:cNvCxnSpPr/>
              <p:nvPr>
                <p:custDataLst>
                  <p:tags r:id="rId15"/>
                </p:custDataLst>
              </p:nvPr>
            </p:nvCxnSpPr>
            <p:spPr>
              <a:xfrm flipH="1">
                <a:off x="1374411" y="5299075"/>
                <a:ext cx="0" cy="705758"/>
              </a:xfrm>
              <a:prstGeom prst="line">
                <a:avLst/>
              </a:prstGeom>
              <a:ln w="19050">
                <a:solidFill>
                  <a:schemeClr val="accent5"/>
                </a:solidFill>
                <a:headEnd type="oval" w="med" len="med"/>
                <a:tailEnd type="oval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8" name="椭圆 17"/>
              <p:cNvSpPr/>
              <p:nvPr>
                <p:custDataLst>
                  <p:tags r:id="rId16"/>
                </p:custDataLst>
              </p:nvPr>
            </p:nvSpPr>
            <p:spPr>
              <a:xfrm>
                <a:off x="536575" y="3720964"/>
                <a:ext cx="1675672" cy="1675672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accent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46" name="文本框 45"/>
            <p:cNvSpPr txBox="1"/>
            <p:nvPr>
              <p:custDataLst>
                <p:tags r:id="rId17"/>
              </p:custDataLst>
            </p:nvPr>
          </p:nvSpPr>
          <p:spPr>
            <a:xfrm>
              <a:off x="892549" y="4276672"/>
              <a:ext cx="963725" cy="564257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2800" b="1">
                  <a:cs typeface="+mn-ea"/>
                  <a:sym typeface="+mn-lt"/>
                </a:rPr>
                <a:t>C</a:t>
              </a:r>
              <a:r>
                <a:rPr lang="en-US" altLang="zh-CN" sz="2800" b="1" baseline="-25000">
                  <a:cs typeface="+mn-ea"/>
                  <a:sym typeface="+mn-lt"/>
                </a:rPr>
                <a:t>6</a:t>
              </a:r>
              <a:r>
                <a:rPr lang="en-US" altLang="zh-CN" sz="2800" b="1">
                  <a:cs typeface="+mn-ea"/>
                  <a:sym typeface="+mn-lt"/>
                </a:rPr>
                <a:t>H</a:t>
              </a:r>
              <a:r>
                <a:rPr lang="en-US" altLang="zh-CN" sz="2800" b="1" baseline="-25000">
                  <a:cs typeface="+mn-ea"/>
                  <a:sym typeface="+mn-lt"/>
                </a:rPr>
                <a:t>6</a:t>
              </a:r>
              <a:endParaRPr lang="zh-CN" altLang="en-US" sz="2800" b="1" baseline="-25000">
                <a:cs typeface="+mn-ea"/>
                <a:sym typeface="+mn-lt"/>
              </a:endParaRPr>
            </a:p>
          </p:txBody>
        </p:sp>
      </p:grpSp>
      <p:grpSp>
        <p:nvGrpSpPr>
          <p:cNvPr id="27" name="组合 26"/>
          <p:cNvGrpSpPr/>
          <p:nvPr>
            <p:custDataLst>
              <p:tags r:id="rId18"/>
            </p:custDataLst>
          </p:nvPr>
        </p:nvGrpSpPr>
        <p:grpSpPr>
          <a:xfrm>
            <a:off x="2660047" y="2550508"/>
            <a:ext cx="1675672" cy="2209725"/>
            <a:chOff x="2415572" y="3134708"/>
            <a:chExt cx="1675672" cy="2209725"/>
          </a:xfrm>
        </p:grpSpPr>
        <p:grpSp>
          <p:nvGrpSpPr>
            <p:cNvPr id="4" name="组合 3"/>
            <p:cNvGrpSpPr/>
            <p:nvPr>
              <p:custDataLst>
                <p:tags r:id="rId19"/>
              </p:custDataLst>
            </p:nvPr>
          </p:nvGrpSpPr>
          <p:grpSpPr>
            <a:xfrm>
              <a:off x="2415572" y="3134708"/>
              <a:ext cx="1675672" cy="2209725"/>
              <a:chOff x="2415572" y="3134708"/>
              <a:chExt cx="1675672" cy="2209725"/>
            </a:xfrm>
          </p:grpSpPr>
          <p:cxnSp>
            <p:nvCxnSpPr>
              <p:cNvPr id="35" name="直接连接符 34"/>
              <p:cNvCxnSpPr/>
              <p:nvPr>
                <p:custDataLst>
                  <p:tags r:id="rId20"/>
                </p:custDataLst>
              </p:nvPr>
            </p:nvCxnSpPr>
            <p:spPr>
              <a:xfrm flipH="1">
                <a:off x="3253408" y="4638675"/>
                <a:ext cx="0" cy="705758"/>
              </a:xfrm>
              <a:prstGeom prst="line">
                <a:avLst/>
              </a:prstGeom>
              <a:ln w="19050">
                <a:solidFill>
                  <a:schemeClr val="accent5"/>
                </a:solidFill>
                <a:headEnd type="oval" w="med" len="med"/>
                <a:tailEnd type="oval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9" name="椭圆 18"/>
              <p:cNvSpPr/>
              <p:nvPr>
                <p:custDataLst>
                  <p:tags r:id="rId21"/>
                </p:custDataLst>
              </p:nvPr>
            </p:nvSpPr>
            <p:spPr>
              <a:xfrm>
                <a:off x="2415572" y="3134708"/>
                <a:ext cx="1675672" cy="1675672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accent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47" name="文本框 46"/>
            <p:cNvSpPr txBox="1"/>
            <p:nvPr>
              <p:custDataLst>
                <p:tags r:id="rId22"/>
              </p:custDataLst>
            </p:nvPr>
          </p:nvSpPr>
          <p:spPr>
            <a:xfrm>
              <a:off x="2891771" y="3690416"/>
              <a:ext cx="723275" cy="564257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2800" b="1">
                  <a:cs typeface="+mn-ea"/>
                  <a:sym typeface="+mn-lt"/>
                </a:rPr>
                <a:t>CH</a:t>
              </a:r>
              <a:endParaRPr lang="zh-CN" altLang="en-US" sz="2800" b="1" baseline="-25000">
                <a:cs typeface="+mn-ea"/>
                <a:sym typeface="+mn-lt"/>
              </a:endParaRPr>
            </a:p>
          </p:txBody>
        </p:sp>
      </p:grpSp>
      <p:grpSp>
        <p:nvGrpSpPr>
          <p:cNvPr id="29" name="组合 28"/>
          <p:cNvGrpSpPr/>
          <p:nvPr>
            <p:custDataLst>
              <p:tags r:id="rId23"/>
            </p:custDataLst>
          </p:nvPr>
        </p:nvGrpSpPr>
        <p:grpSpPr>
          <a:xfrm>
            <a:off x="4539044" y="3136764"/>
            <a:ext cx="1675672" cy="2283869"/>
            <a:chOff x="4294569" y="3720964"/>
            <a:chExt cx="1675672" cy="2283869"/>
          </a:xfrm>
        </p:grpSpPr>
        <p:grpSp>
          <p:nvGrpSpPr>
            <p:cNvPr id="5" name="组合 4"/>
            <p:cNvGrpSpPr/>
            <p:nvPr>
              <p:custDataLst>
                <p:tags r:id="rId24"/>
              </p:custDataLst>
            </p:nvPr>
          </p:nvGrpSpPr>
          <p:grpSpPr>
            <a:xfrm>
              <a:off x="4294569" y="3720964"/>
              <a:ext cx="1675672" cy="2283869"/>
              <a:chOff x="4294569" y="3720964"/>
              <a:chExt cx="1675672" cy="2283869"/>
            </a:xfrm>
          </p:grpSpPr>
          <p:cxnSp>
            <p:nvCxnSpPr>
              <p:cNvPr id="36" name="直接连接符 35"/>
              <p:cNvCxnSpPr/>
              <p:nvPr>
                <p:custDataLst>
                  <p:tags r:id="rId25"/>
                </p:custDataLst>
              </p:nvPr>
            </p:nvCxnSpPr>
            <p:spPr>
              <a:xfrm flipH="1">
                <a:off x="5132405" y="5299075"/>
                <a:ext cx="0" cy="705758"/>
              </a:xfrm>
              <a:prstGeom prst="line">
                <a:avLst/>
              </a:prstGeom>
              <a:ln w="19050">
                <a:solidFill>
                  <a:schemeClr val="accent5"/>
                </a:solidFill>
                <a:headEnd type="oval" w="med" len="med"/>
                <a:tailEnd type="oval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0" name="椭圆 19"/>
              <p:cNvSpPr/>
              <p:nvPr>
                <p:custDataLst>
                  <p:tags r:id="rId26"/>
                </p:custDataLst>
              </p:nvPr>
            </p:nvSpPr>
            <p:spPr>
              <a:xfrm>
                <a:off x="4294569" y="3720964"/>
                <a:ext cx="1675672" cy="1675672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accent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zh-CN" altLang="en-US">
                  <a:cs typeface="+mn-ea"/>
                  <a:sym typeface="+mn-lt"/>
                </a:endParaRPr>
              </a:p>
            </p:txBody>
          </p:sp>
        </p:grpSp>
        <p:pic>
          <p:nvPicPr>
            <p:cNvPr id="93" name="图片 92"/>
            <p:cNvPicPr>
              <a:picLocks noChangeAspect="1"/>
            </p:cNvPicPr>
            <p:nvPr>
              <p:custDataLst>
                <p:tags r:id="rId27"/>
              </p:custDataLst>
            </p:nvPr>
          </p:nvPicPr>
          <p:blipFill>
            <a:blip r:embed="rId28"/>
            <a:stretch>
              <a:fillRect/>
            </a:stretch>
          </p:blipFill>
          <p:spPr>
            <a:xfrm>
              <a:off x="4340729" y="3980736"/>
              <a:ext cx="1582049" cy="1155292"/>
            </a:xfrm>
            <a:prstGeom prst="rect">
              <a:avLst/>
            </a:prstGeom>
            <a:ln>
              <a:solidFill>
                <a:schemeClr val="bg1"/>
              </a:solidFill>
            </a:ln>
          </p:spPr>
        </p:pic>
      </p:grpSp>
      <p:grpSp>
        <p:nvGrpSpPr>
          <p:cNvPr id="17" name="组合 16"/>
          <p:cNvGrpSpPr/>
          <p:nvPr>
            <p:custDataLst>
              <p:tags r:id="rId29"/>
            </p:custDataLst>
          </p:nvPr>
        </p:nvGrpSpPr>
        <p:grpSpPr>
          <a:xfrm>
            <a:off x="6418041" y="2550508"/>
            <a:ext cx="1675672" cy="2272361"/>
            <a:chOff x="6173566" y="3134708"/>
            <a:chExt cx="1675672" cy="2272361"/>
          </a:xfrm>
        </p:grpSpPr>
        <p:grpSp>
          <p:nvGrpSpPr>
            <p:cNvPr id="42" name="组合 41"/>
            <p:cNvGrpSpPr/>
            <p:nvPr>
              <p:custDataLst>
                <p:tags r:id="rId30"/>
              </p:custDataLst>
            </p:nvPr>
          </p:nvGrpSpPr>
          <p:grpSpPr>
            <a:xfrm>
              <a:off x="6173566" y="3134708"/>
              <a:ext cx="1675672" cy="2272361"/>
              <a:chOff x="6173566" y="3134708"/>
              <a:chExt cx="1675672" cy="2272361"/>
            </a:xfrm>
          </p:grpSpPr>
          <p:cxnSp>
            <p:nvCxnSpPr>
              <p:cNvPr id="37" name="直接连接符 36"/>
              <p:cNvCxnSpPr/>
              <p:nvPr>
                <p:custDataLst>
                  <p:tags r:id="rId31"/>
                </p:custDataLst>
              </p:nvPr>
            </p:nvCxnSpPr>
            <p:spPr>
              <a:xfrm flipH="1">
                <a:off x="7011402" y="4701311"/>
                <a:ext cx="0" cy="705758"/>
              </a:xfrm>
              <a:prstGeom prst="line">
                <a:avLst/>
              </a:prstGeom>
              <a:ln w="19050">
                <a:solidFill>
                  <a:schemeClr val="accent5"/>
                </a:solidFill>
                <a:headEnd type="oval" w="med" len="med"/>
                <a:tailEnd type="oval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1" name="椭圆 20"/>
              <p:cNvSpPr/>
              <p:nvPr>
                <p:custDataLst>
                  <p:tags r:id="rId32"/>
                </p:custDataLst>
              </p:nvPr>
            </p:nvSpPr>
            <p:spPr>
              <a:xfrm>
                <a:off x="6173566" y="3134708"/>
                <a:ext cx="1675672" cy="1675672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accent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103" name="组合 102"/>
            <p:cNvGrpSpPr/>
            <p:nvPr>
              <p:custDataLst>
                <p:tags r:id="rId33"/>
              </p:custDataLst>
            </p:nvPr>
          </p:nvGrpSpPr>
          <p:grpSpPr>
            <a:xfrm>
              <a:off x="6692314" y="3197930"/>
              <a:ext cx="638174" cy="740282"/>
              <a:chOff x="7534883" y="2445637"/>
              <a:chExt cx="368810" cy="427820"/>
            </a:xfrm>
          </p:grpSpPr>
          <p:sp>
            <p:nvSpPr>
              <p:cNvPr id="95" name="六边形 94"/>
              <p:cNvSpPr/>
              <p:nvPr>
                <p:custDataLst>
                  <p:tags r:id="rId34"/>
                </p:custDataLst>
              </p:nvPr>
            </p:nvSpPr>
            <p:spPr>
              <a:xfrm rot="5400000">
                <a:off x="7505378" y="2475142"/>
                <a:ext cx="427820" cy="368810"/>
              </a:xfrm>
              <a:prstGeom prst="hexagon">
                <a:avLst>
                  <a:gd name="adj" fmla="val 27793"/>
                  <a:gd name="vf" fmla="val 115470"/>
                </a:avLst>
              </a:prstGeom>
              <a:noFill/>
              <a:ln w="28575">
                <a:solidFill>
                  <a:schemeClr val="accent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cxnSp>
            <p:nvCxnSpPr>
              <p:cNvPr id="97" name="直接连接符 96"/>
              <p:cNvCxnSpPr/>
              <p:nvPr>
                <p:custDataLst>
                  <p:tags r:id="rId35"/>
                </p:custDataLst>
              </p:nvPr>
            </p:nvCxnSpPr>
            <p:spPr>
              <a:xfrm flipH="1">
                <a:off x="7591775" y="2576208"/>
                <a:ext cx="0" cy="175414"/>
              </a:xfrm>
              <a:prstGeom prst="line">
                <a:avLst/>
              </a:prstGeom>
              <a:ln w="28575" cap="rnd">
                <a:solidFill>
                  <a:schemeClr val="accent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9" name="直接连接符 98"/>
              <p:cNvCxnSpPr/>
              <p:nvPr>
                <p:custDataLst>
                  <p:tags r:id="rId36"/>
                </p:custDataLst>
              </p:nvPr>
            </p:nvCxnSpPr>
            <p:spPr>
              <a:xfrm>
                <a:off x="7719288" y="2516342"/>
                <a:ext cx="129312" cy="74458"/>
              </a:xfrm>
              <a:prstGeom prst="line">
                <a:avLst/>
              </a:prstGeom>
              <a:ln w="28575" cap="rnd">
                <a:solidFill>
                  <a:schemeClr val="accent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2" name="直接连接符 101"/>
              <p:cNvCxnSpPr/>
              <p:nvPr>
                <p:custDataLst>
                  <p:tags r:id="rId37"/>
                </p:custDataLst>
              </p:nvPr>
            </p:nvCxnSpPr>
            <p:spPr>
              <a:xfrm flipH="1">
                <a:off x="7719288" y="2736801"/>
                <a:ext cx="129312" cy="74458"/>
              </a:xfrm>
              <a:prstGeom prst="line">
                <a:avLst/>
              </a:prstGeom>
              <a:ln w="28575" cap="rnd">
                <a:solidFill>
                  <a:schemeClr val="accent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10" name="组合 109"/>
            <p:cNvGrpSpPr/>
            <p:nvPr>
              <p:custDataLst>
                <p:tags r:id="rId38"/>
              </p:custDataLst>
            </p:nvPr>
          </p:nvGrpSpPr>
          <p:grpSpPr>
            <a:xfrm>
              <a:off x="6692314" y="4009989"/>
              <a:ext cx="638174" cy="740282"/>
              <a:chOff x="8120670" y="2445637"/>
              <a:chExt cx="368810" cy="427820"/>
            </a:xfrm>
          </p:grpSpPr>
          <p:sp>
            <p:nvSpPr>
              <p:cNvPr id="105" name="六边形 104"/>
              <p:cNvSpPr/>
              <p:nvPr>
                <p:custDataLst>
                  <p:tags r:id="rId39"/>
                </p:custDataLst>
              </p:nvPr>
            </p:nvSpPr>
            <p:spPr>
              <a:xfrm rot="5400000">
                <a:off x="8091165" y="2475142"/>
                <a:ext cx="427820" cy="368810"/>
              </a:xfrm>
              <a:prstGeom prst="hexagon">
                <a:avLst>
                  <a:gd name="adj" fmla="val 27793"/>
                  <a:gd name="vf" fmla="val 115470"/>
                </a:avLst>
              </a:prstGeom>
              <a:noFill/>
              <a:ln w="28575">
                <a:solidFill>
                  <a:schemeClr val="accent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9" name="椭圆 108"/>
              <p:cNvSpPr/>
              <p:nvPr>
                <p:custDataLst>
                  <p:tags r:id="rId40"/>
                </p:custDataLst>
              </p:nvPr>
            </p:nvSpPr>
            <p:spPr>
              <a:xfrm>
                <a:off x="8171416" y="2525888"/>
                <a:ext cx="267318" cy="267318"/>
              </a:xfrm>
              <a:prstGeom prst="ellipse">
                <a:avLst/>
              </a:prstGeom>
              <a:noFill/>
              <a:ln w="28575">
                <a:solidFill>
                  <a:schemeClr val="accent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8" name="组合 27"/>
          <p:cNvGrpSpPr/>
          <p:nvPr>
            <p:custDataLst>
              <p:tags r:id="rId41"/>
            </p:custDataLst>
          </p:nvPr>
        </p:nvGrpSpPr>
        <p:grpSpPr>
          <a:xfrm>
            <a:off x="8297038" y="3136764"/>
            <a:ext cx="1675672" cy="2283869"/>
            <a:chOff x="8052563" y="3720964"/>
            <a:chExt cx="1675672" cy="2283869"/>
          </a:xfrm>
        </p:grpSpPr>
        <p:grpSp>
          <p:nvGrpSpPr>
            <p:cNvPr id="43" name="组合 42"/>
            <p:cNvGrpSpPr/>
            <p:nvPr>
              <p:custDataLst>
                <p:tags r:id="rId42"/>
              </p:custDataLst>
            </p:nvPr>
          </p:nvGrpSpPr>
          <p:grpSpPr>
            <a:xfrm>
              <a:off x="8052563" y="3720964"/>
              <a:ext cx="1675672" cy="2283869"/>
              <a:chOff x="8052563" y="3720964"/>
              <a:chExt cx="1675672" cy="2283869"/>
            </a:xfrm>
          </p:grpSpPr>
          <p:cxnSp>
            <p:nvCxnSpPr>
              <p:cNvPr id="38" name="直接连接符 37"/>
              <p:cNvCxnSpPr/>
              <p:nvPr>
                <p:custDataLst>
                  <p:tags r:id="rId43"/>
                </p:custDataLst>
              </p:nvPr>
            </p:nvCxnSpPr>
            <p:spPr>
              <a:xfrm flipH="1">
                <a:off x="8890399" y="5299075"/>
                <a:ext cx="0" cy="705758"/>
              </a:xfrm>
              <a:prstGeom prst="line">
                <a:avLst/>
              </a:prstGeom>
              <a:ln w="19050">
                <a:solidFill>
                  <a:schemeClr val="accent5"/>
                </a:solidFill>
                <a:headEnd type="oval" w="med" len="med"/>
                <a:tailEnd type="oval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2" name="椭圆 21"/>
              <p:cNvSpPr/>
              <p:nvPr>
                <p:custDataLst>
                  <p:tags r:id="rId44"/>
                </p:custDataLst>
              </p:nvPr>
            </p:nvSpPr>
            <p:spPr>
              <a:xfrm>
                <a:off x="8052563" y="3720964"/>
                <a:ext cx="1675672" cy="1675672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accent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zh-CN" altLang="en-US">
                  <a:cs typeface="+mn-ea"/>
                  <a:sym typeface="+mn-lt"/>
                </a:endParaRPr>
              </a:p>
            </p:txBody>
          </p:sp>
        </p:grpSp>
        <p:pic>
          <p:nvPicPr>
            <p:cNvPr id="112" name="图片 111"/>
            <p:cNvPicPr>
              <a:picLocks noChangeAspect="1"/>
            </p:cNvPicPr>
            <p:nvPr>
              <p:custDataLst>
                <p:tags r:id="rId45"/>
              </p:custDataLst>
            </p:nvPr>
          </p:nvPicPr>
          <p:blipFill>
            <a:blip r:embed="rId4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2728" t="5767" r="13358" b="6189"/>
            <a:stretch>
              <a:fillRect/>
            </a:stretch>
          </p:blipFill>
          <p:spPr>
            <a:xfrm>
              <a:off x="8350478" y="3969148"/>
              <a:ext cx="1050925" cy="1157935"/>
            </a:xfrm>
            <a:prstGeom prst="rect">
              <a:avLst/>
            </a:prstGeom>
            <a:ln>
              <a:solidFill>
                <a:schemeClr val="bg1"/>
              </a:solidFill>
            </a:ln>
          </p:spPr>
        </p:pic>
      </p:grpSp>
      <p:grpSp>
        <p:nvGrpSpPr>
          <p:cNvPr id="24" name="组合 23"/>
          <p:cNvGrpSpPr/>
          <p:nvPr>
            <p:custDataLst>
              <p:tags r:id="rId47"/>
            </p:custDataLst>
          </p:nvPr>
        </p:nvGrpSpPr>
        <p:grpSpPr>
          <a:xfrm>
            <a:off x="10176034" y="2550508"/>
            <a:ext cx="1675672" cy="2283869"/>
            <a:chOff x="9931559" y="3134708"/>
            <a:chExt cx="1675672" cy="2283869"/>
          </a:xfrm>
        </p:grpSpPr>
        <p:grpSp>
          <p:nvGrpSpPr>
            <p:cNvPr id="44" name="组合 43"/>
            <p:cNvGrpSpPr/>
            <p:nvPr>
              <p:custDataLst>
                <p:tags r:id="rId48"/>
              </p:custDataLst>
            </p:nvPr>
          </p:nvGrpSpPr>
          <p:grpSpPr>
            <a:xfrm>
              <a:off x="9931559" y="3134708"/>
              <a:ext cx="1675672" cy="2283869"/>
              <a:chOff x="9931559" y="3134708"/>
              <a:chExt cx="1675672" cy="2283869"/>
            </a:xfrm>
          </p:grpSpPr>
          <p:cxnSp>
            <p:nvCxnSpPr>
              <p:cNvPr id="39" name="直接连接符 38"/>
              <p:cNvCxnSpPr/>
              <p:nvPr>
                <p:custDataLst>
                  <p:tags r:id="rId49"/>
                </p:custDataLst>
              </p:nvPr>
            </p:nvCxnSpPr>
            <p:spPr>
              <a:xfrm flipH="1">
                <a:off x="10769395" y="4712819"/>
                <a:ext cx="0" cy="705758"/>
              </a:xfrm>
              <a:prstGeom prst="line">
                <a:avLst/>
              </a:prstGeom>
              <a:ln w="19050">
                <a:solidFill>
                  <a:schemeClr val="accent5"/>
                </a:solidFill>
                <a:headEnd type="oval" w="med" len="med"/>
                <a:tailEnd type="oval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3" name="椭圆 22"/>
              <p:cNvSpPr/>
              <p:nvPr>
                <p:custDataLst>
                  <p:tags r:id="rId50"/>
                </p:custDataLst>
              </p:nvPr>
            </p:nvSpPr>
            <p:spPr>
              <a:xfrm>
                <a:off x="9931559" y="3134708"/>
                <a:ext cx="1675672" cy="1675672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accent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zh-CN" altLang="en-US">
                  <a:cs typeface="+mn-ea"/>
                  <a:sym typeface="+mn-lt"/>
                </a:endParaRPr>
              </a:p>
            </p:txBody>
          </p:sp>
        </p:grpSp>
        <p:pic>
          <p:nvPicPr>
            <p:cNvPr id="114" name="图片 113"/>
            <p:cNvPicPr>
              <a:picLocks noChangeAspect="1"/>
            </p:cNvPicPr>
            <p:nvPr>
              <p:custDataLst>
                <p:tags r:id="rId51"/>
              </p:custDataLst>
            </p:nvPr>
          </p:nvPicPr>
          <p:blipFill>
            <a:blip r:embed="rId5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7731" t="11614" r="17298" b="10806"/>
            <a:stretch>
              <a:fillRect/>
            </a:stretch>
          </p:blipFill>
          <p:spPr>
            <a:xfrm>
              <a:off x="10249801" y="3383042"/>
              <a:ext cx="1082265" cy="1195388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6" name="文本框 5"/>
          <p:cNvSpPr txBox="1"/>
          <p:nvPr>
            <p:custDataLst>
              <p:tags r:id="rId53"/>
            </p:custDataLst>
          </p:nvPr>
        </p:nvSpPr>
        <p:spPr>
          <a:xfrm>
            <a:off x="666750" y="1724025"/>
            <a:ext cx="6096000" cy="5708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2600" b="1" kern="100">
                <a:solidFill>
                  <a:srgbClr val="FF0000"/>
                </a:solidFill>
                <a:cs typeface="+mn-ea"/>
                <a:sym typeface="+mn-lt"/>
              </a:rPr>
              <a:t>“</a:t>
            </a:r>
            <a:r>
              <a:rPr lang="zh-CN" altLang="en-US" sz="2600" b="1" kern="100">
                <a:solidFill>
                  <a:srgbClr val="FF0000"/>
                </a:solidFill>
                <a:cs typeface="+mn-ea"/>
                <a:sym typeface="+mn-lt"/>
              </a:rPr>
              <a:t>苯</a:t>
            </a:r>
            <a:r>
              <a:rPr lang="en-US" altLang="zh-CN" sz="2600" b="1" kern="100">
                <a:solidFill>
                  <a:srgbClr val="FF0000"/>
                </a:solidFill>
                <a:cs typeface="+mn-ea"/>
                <a:sym typeface="+mn-lt"/>
              </a:rPr>
              <a:t>” </a:t>
            </a:r>
            <a:r>
              <a:rPr lang="zh-CN" altLang="en-US" sz="2600" b="1" kern="100">
                <a:cs typeface="+mn-ea"/>
                <a:sym typeface="+mn-lt"/>
              </a:rPr>
              <a:t>分子组成和结构的表示方法</a:t>
            </a:r>
            <a:endParaRPr lang="zh-CN" altLang="en-US" sz="2600" b="1" kern="100">
              <a:cs typeface="+mn-ea"/>
              <a:sym typeface="+mn-lt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/>
          <p:cNvSpPr txBox="1"/>
          <p:nvPr>
            <p:custDataLst>
              <p:tags r:id="rId1"/>
            </p:custDataLst>
          </p:nvPr>
        </p:nvSpPr>
        <p:spPr>
          <a:xfrm>
            <a:off x="781072" y="87562"/>
            <a:ext cx="9685701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rgbClr val="7D4178"/>
                </a:solidFill>
                <a:latin typeface="微软雅黑" panose="020B0503020204020204" charset="-122"/>
                <a:ea typeface="微软雅黑" panose="020B0503020204020204" charset="-122"/>
              </a:rPr>
              <a:t>二、苯的性质</a:t>
            </a:r>
            <a:endParaRPr lang="zh-CN" altLang="en-US" sz="3200" b="1">
              <a:solidFill>
                <a:srgbClr val="7D41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矩形 2"/>
          <p:cNvSpPr/>
          <p:nvPr>
            <p:custDataLst>
              <p:tags r:id="rId2"/>
            </p:custDataLst>
          </p:nvPr>
        </p:nvSpPr>
        <p:spPr>
          <a:xfrm>
            <a:off x="339710" y="782321"/>
            <a:ext cx="6021213" cy="544312"/>
          </a:xfrm>
          <a:prstGeom prst="rect">
            <a:avLst/>
          </a:prstGeom>
          <a:noFill/>
        </p:spPr>
        <p:txBody>
          <a:bodyPr lIns="0" tIns="0" rIns="0" bIns="0">
            <a:noAutofit/>
          </a:bodyPr>
          <a:lstStyle/>
          <a:p>
            <a:pPr>
              <a:spcAft>
                <a:spcPts val="1360"/>
              </a:spcAft>
            </a:pP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1. </a:t>
            </a: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物理性质</a:t>
            </a:r>
            <a:endParaRPr lang="zh-CN" altLang="en-US" sz="32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" name="表格 1"/>
          <p:cNvGraphicFramePr>
            <a:graphicFrameLocks noGrp="1"/>
          </p:cNvGraphicFramePr>
          <p:nvPr>
            <p:custDataLst>
              <p:tags r:id="rId3"/>
            </p:custDataLst>
          </p:nvPr>
        </p:nvGraphicFramePr>
        <p:xfrm>
          <a:off x="2706401" y="2272537"/>
          <a:ext cx="5553077" cy="1155960"/>
        </p:xfrm>
        <a:graphic>
          <a:graphicData uri="http://schemas.openxmlformats.org/drawingml/2006/table">
            <a:tbl>
              <a:tblPr/>
              <a:tblGrid>
                <a:gridCol w="1022985"/>
                <a:gridCol w="1085138"/>
                <a:gridCol w="1804927"/>
                <a:gridCol w="1640027"/>
              </a:tblGrid>
              <a:tr h="577850">
                <a:tc>
                  <a:txBody>
                    <a:bodyPr wrap="square"/>
                    <a:lstStyle/>
                    <a:p>
                      <a:pPr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2600" b="1" kern="1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ea"/>
                          <a:sym typeface="+mn-lt"/>
                        </a:rPr>
                        <a:t>颜色</a:t>
                      </a:r>
                      <a:endParaRPr lang="zh-CN" sz="2600" b="1" kern="1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68564" marR="68564" marT="0" marB="0" vert="horz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2600" b="1" kern="1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ea"/>
                          <a:sym typeface="+mn-lt"/>
                        </a:rPr>
                        <a:t>状态</a:t>
                      </a:r>
                      <a:endParaRPr lang="zh-CN" sz="2600" b="1" kern="1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68564" marR="68564" marT="0" marB="0" vert="horz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altLang="en-US" sz="2600" b="1" kern="1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ea"/>
                          <a:sym typeface="+mn-lt"/>
                        </a:rPr>
                        <a:t>气味</a:t>
                      </a:r>
                      <a:endParaRPr lang="zh-CN" altLang="en-US" sz="2600" b="1" kern="1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68564" marR="68564" marT="0" marB="0" vert="horz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2600" b="1" kern="1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ea"/>
                          <a:sym typeface="+mn-lt"/>
                        </a:rPr>
                        <a:t>密度</a:t>
                      </a:r>
                      <a:endParaRPr lang="zh-CN" sz="2600" b="1" kern="1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68564" marR="68564" marT="0" marB="0" vert="horz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578110">
                <a:tc>
                  <a:txBody>
                    <a:bodyPr wrap="square"/>
                    <a:lstStyle/>
                    <a:p>
                      <a:pPr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zh-CN" sz="2600" b="1" kern="100">
                        <a:effectLst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68564" marR="68564" marT="0" marB="0" vert="horz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wrap="square"/>
                    <a:lstStyle/>
                    <a:p>
                      <a:pPr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zh-CN" sz="2600" b="1" kern="100">
                        <a:effectLst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68564" marR="68564" marT="0" marB="0" vert="horz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wrap="square"/>
                    <a:lstStyle/>
                    <a:p>
                      <a:pPr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zh-CN" sz="2600" b="1" kern="100">
                        <a:effectLst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68564" marR="68564" marT="0" marB="0" vert="horz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wrap="square"/>
                    <a:lstStyle/>
                    <a:p>
                      <a:pPr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zh-CN" sz="2600" b="1" kern="100">
                        <a:effectLst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68564" marR="68564" marT="0" marB="0" vert="horz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11" name="图片 10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498475" y="1606541"/>
            <a:ext cx="2072820" cy="4005419"/>
          </a:xfrm>
          <a:prstGeom prst="rect">
            <a:avLst/>
          </a:prstGeom>
        </p:spPr>
      </p:pic>
      <p:graphicFrame>
        <p:nvGraphicFramePr>
          <p:cNvPr id="4" name="表格 3"/>
          <p:cNvGraphicFramePr>
            <a:graphicFrameLocks noGrp="1"/>
          </p:cNvGraphicFramePr>
          <p:nvPr>
            <p:custDataLst>
              <p:tags r:id="rId6"/>
            </p:custDataLst>
          </p:nvPr>
        </p:nvGraphicFramePr>
        <p:xfrm>
          <a:off x="2706401" y="4008224"/>
          <a:ext cx="5553076" cy="1156220"/>
        </p:xfrm>
        <a:graphic>
          <a:graphicData uri="http://schemas.openxmlformats.org/drawingml/2006/table">
            <a:tbl>
              <a:tblPr/>
              <a:tblGrid>
                <a:gridCol w="2113280"/>
                <a:gridCol w="1811022"/>
                <a:gridCol w="1628774"/>
              </a:tblGrid>
              <a:tr h="578110">
                <a:tc>
                  <a:txBody>
                    <a:bodyPr wrap="square"/>
                    <a:lstStyle/>
                    <a:p>
                      <a:pPr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2600" b="1" kern="1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ea"/>
                          <a:sym typeface="+mn-lt"/>
                        </a:rPr>
                        <a:t>熔、沸点</a:t>
                      </a:r>
                      <a:endParaRPr lang="zh-CN" sz="2600" b="1" kern="1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68564" marR="68564" marT="0" marB="0" vert="horz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2600" b="1" kern="1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ea"/>
                          <a:sym typeface="+mn-lt"/>
                        </a:rPr>
                        <a:t>溶解性</a:t>
                      </a:r>
                      <a:endParaRPr lang="zh-CN" sz="2600" b="1" kern="1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68564" marR="68564" marT="0" marB="0" vert="horz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2600" b="1" kern="1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ea"/>
                          <a:sym typeface="+mn-lt"/>
                        </a:rPr>
                        <a:t>挥发性</a:t>
                      </a:r>
                      <a:endParaRPr lang="zh-CN" sz="2600" b="1" kern="1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68564" marR="68564" marT="0" marB="0" vert="horz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578110">
                <a:tc>
                  <a:txBody>
                    <a:bodyPr wrap="square"/>
                    <a:lstStyle/>
                    <a:p>
                      <a:pPr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2600" b="1" kern="100">
                          <a:effectLst/>
                          <a:latin typeface="+mn-lt"/>
                          <a:ea typeface="+mn-ea"/>
                          <a:cs typeface="+mn-ea"/>
                          <a:sym typeface="+mn-lt"/>
                        </a:rPr>
                        <a:t>较低</a:t>
                      </a:r>
                      <a:endParaRPr lang="zh-CN" sz="2600" b="1" kern="100">
                        <a:effectLst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68564" marR="68564" marT="0" marB="0" vert="horz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wrap="square"/>
                    <a:lstStyle/>
                    <a:p>
                      <a:pPr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zh-CN" sz="2600" b="1" kern="100">
                        <a:effectLst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68564" marR="68564" marT="0" marB="0" vert="horz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wrap="square"/>
                    <a:lstStyle/>
                    <a:p>
                      <a:pPr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zh-CN" sz="2600" b="1" kern="100">
                        <a:effectLst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68564" marR="68564" marT="0" marB="0" vert="horz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" name="矩形 4"/>
          <p:cNvSpPr/>
          <p:nvPr>
            <p:custDataLst>
              <p:tags r:id="rId7"/>
            </p:custDataLst>
          </p:nvPr>
        </p:nvSpPr>
        <p:spPr>
          <a:xfrm>
            <a:off x="2835381" y="2865336"/>
            <a:ext cx="851515" cy="53149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zh-CN" sz="2600" b="1" kern="100">
                <a:solidFill>
                  <a:srgbClr val="FF0000"/>
                </a:solidFill>
                <a:cs typeface="+mn-ea"/>
                <a:sym typeface="+mn-lt"/>
              </a:rPr>
              <a:t>无</a:t>
            </a:r>
            <a:r>
              <a:rPr lang="zh-CN" altLang="en-US" sz="2600" b="1" kern="100">
                <a:solidFill>
                  <a:srgbClr val="FF0000"/>
                </a:solidFill>
                <a:cs typeface="+mn-ea"/>
                <a:sym typeface="+mn-lt"/>
              </a:rPr>
              <a:t>色</a:t>
            </a:r>
            <a:endParaRPr lang="zh-CN" altLang="en-US" sz="2600" b="1" kern="100">
              <a:solidFill>
                <a:srgbClr val="FF0000"/>
              </a:solidFill>
              <a:cs typeface="+mn-ea"/>
              <a:sym typeface="+mn-lt"/>
            </a:endParaRPr>
          </a:p>
        </p:txBody>
      </p:sp>
      <p:sp>
        <p:nvSpPr>
          <p:cNvPr id="14" name="矩形 13"/>
          <p:cNvSpPr/>
          <p:nvPr>
            <p:custDataLst>
              <p:tags r:id="rId8"/>
            </p:custDataLst>
          </p:nvPr>
        </p:nvSpPr>
        <p:spPr>
          <a:xfrm>
            <a:off x="3819183" y="2865336"/>
            <a:ext cx="851515" cy="53149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zh-CN" sz="2600" b="1" kern="100">
                <a:solidFill>
                  <a:srgbClr val="FF0000"/>
                </a:solidFill>
                <a:cs typeface="+mn-ea"/>
                <a:sym typeface="+mn-lt"/>
              </a:rPr>
              <a:t>液体</a:t>
            </a:r>
            <a:endParaRPr lang="zh-CN" altLang="en-US" sz="2600" b="1" kern="100">
              <a:solidFill>
                <a:srgbClr val="FF0000"/>
              </a:solidFill>
              <a:cs typeface="+mn-ea"/>
              <a:sym typeface="+mn-lt"/>
            </a:endParaRPr>
          </a:p>
        </p:txBody>
      </p:sp>
      <p:sp>
        <p:nvSpPr>
          <p:cNvPr id="15" name="矩形 14"/>
          <p:cNvSpPr/>
          <p:nvPr>
            <p:custDataLst>
              <p:tags r:id="rId9"/>
            </p:custDataLst>
          </p:nvPr>
        </p:nvSpPr>
        <p:spPr>
          <a:xfrm>
            <a:off x="4984595" y="2865336"/>
            <a:ext cx="1518364" cy="53149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2600" b="1" kern="100">
                <a:solidFill>
                  <a:srgbClr val="FF0000"/>
                </a:solidFill>
                <a:cs typeface="+mn-ea"/>
                <a:sym typeface="+mn-lt"/>
              </a:rPr>
              <a:t>特殊气味</a:t>
            </a:r>
            <a:endParaRPr lang="zh-CN" altLang="en-US" sz="2600" b="1" kern="100">
              <a:solidFill>
                <a:srgbClr val="FF0000"/>
              </a:solidFill>
              <a:cs typeface="+mn-ea"/>
              <a:sym typeface="+mn-lt"/>
            </a:endParaRPr>
          </a:p>
        </p:txBody>
      </p:sp>
      <p:sp>
        <p:nvSpPr>
          <p:cNvPr id="16" name="矩形 15"/>
          <p:cNvSpPr/>
          <p:nvPr>
            <p:custDataLst>
              <p:tags r:id="rId10"/>
            </p:custDataLst>
          </p:nvPr>
        </p:nvSpPr>
        <p:spPr>
          <a:xfrm>
            <a:off x="4984859" y="4641985"/>
            <a:ext cx="1518364" cy="53149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zh-CN" sz="2600" b="1" kern="100">
                <a:solidFill>
                  <a:srgbClr val="FF0000"/>
                </a:solidFill>
                <a:cs typeface="+mn-ea"/>
                <a:sym typeface="+mn-lt"/>
              </a:rPr>
              <a:t>不</a:t>
            </a:r>
            <a:r>
              <a:rPr lang="zh-CN" altLang="en-US" sz="2600" b="1" kern="100">
                <a:solidFill>
                  <a:srgbClr val="FF0000"/>
                </a:solidFill>
                <a:cs typeface="+mn-ea"/>
                <a:sym typeface="+mn-lt"/>
              </a:rPr>
              <a:t>溶于水</a:t>
            </a:r>
            <a:endParaRPr lang="zh-CN" altLang="en-US" sz="2600" b="1" kern="100">
              <a:solidFill>
                <a:srgbClr val="FF0000"/>
              </a:solidFill>
              <a:cs typeface="+mn-ea"/>
              <a:sym typeface="+mn-lt"/>
            </a:endParaRPr>
          </a:p>
        </p:txBody>
      </p:sp>
      <p:sp>
        <p:nvSpPr>
          <p:cNvPr id="17" name="矩形 16"/>
          <p:cNvSpPr/>
          <p:nvPr>
            <p:custDataLst>
              <p:tags r:id="rId11"/>
            </p:custDataLst>
          </p:nvPr>
        </p:nvSpPr>
        <p:spPr>
          <a:xfrm>
            <a:off x="6925975" y="4641878"/>
            <a:ext cx="1184940" cy="53149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zh-CN" sz="2600" b="1" kern="100">
                <a:solidFill>
                  <a:srgbClr val="FF0000"/>
                </a:solidFill>
                <a:cs typeface="+mn-ea"/>
                <a:sym typeface="+mn-lt"/>
              </a:rPr>
              <a:t>易挥发</a:t>
            </a:r>
            <a:endParaRPr lang="zh-CN" altLang="en-US" sz="2600" b="1" kern="100">
              <a:solidFill>
                <a:srgbClr val="FF0000"/>
              </a:solidFill>
              <a:cs typeface="+mn-ea"/>
              <a:sym typeface="+mn-lt"/>
            </a:endParaRPr>
          </a:p>
        </p:txBody>
      </p:sp>
      <p:sp>
        <p:nvSpPr>
          <p:cNvPr id="18" name="矩形 17"/>
          <p:cNvSpPr/>
          <p:nvPr>
            <p:custDataLst>
              <p:tags r:id="rId12"/>
            </p:custDataLst>
          </p:nvPr>
        </p:nvSpPr>
        <p:spPr>
          <a:xfrm>
            <a:off x="6892110" y="2865336"/>
            <a:ext cx="1184940" cy="53149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2600" b="1" kern="100">
                <a:solidFill>
                  <a:srgbClr val="FF0000"/>
                </a:solidFill>
                <a:cs typeface="+mn-ea"/>
                <a:sym typeface="+mn-lt"/>
              </a:rPr>
              <a:t>比水</a:t>
            </a:r>
            <a:r>
              <a:rPr lang="zh-CN" altLang="zh-CN" sz="2600" b="1" kern="100">
                <a:solidFill>
                  <a:srgbClr val="FF0000"/>
                </a:solidFill>
                <a:cs typeface="+mn-ea"/>
                <a:sym typeface="+mn-lt"/>
              </a:rPr>
              <a:t>小</a:t>
            </a:r>
            <a:endParaRPr lang="zh-CN" altLang="en-US" sz="2600" b="1" kern="100">
              <a:solidFill>
                <a:srgbClr val="FF0000"/>
              </a:solidFill>
              <a:cs typeface="+mn-ea"/>
              <a:sym typeface="+mn-lt"/>
            </a:endParaRPr>
          </a:p>
        </p:txBody>
      </p:sp>
      <p:grpSp>
        <p:nvGrpSpPr>
          <p:cNvPr id="6" name="组合 5"/>
          <p:cNvGrpSpPr/>
          <p:nvPr>
            <p:custDataLst>
              <p:tags r:id="rId13"/>
            </p:custDataLst>
          </p:nvPr>
        </p:nvGrpSpPr>
        <p:grpSpPr>
          <a:xfrm>
            <a:off x="8466721" y="1787206"/>
            <a:ext cx="3176291" cy="3992668"/>
            <a:chOff x="8548531" y="2364780"/>
            <a:chExt cx="3176291" cy="3992668"/>
          </a:xfrm>
        </p:grpSpPr>
        <p:pic>
          <p:nvPicPr>
            <p:cNvPr id="19" name="图片 18"/>
            <p:cNvPicPr>
              <a:picLocks noChangeAspect="1"/>
            </p:cNvPicPr>
            <p:nvPr>
              <p:custDataLst>
                <p:tags r:id="rId14"/>
              </p:custDataLst>
            </p:nvPr>
          </p:nvPicPr>
          <p:blipFill>
            <a:blip r:embed="rId15"/>
            <a:stretch>
              <a:fillRect/>
            </a:stretch>
          </p:blipFill>
          <p:spPr>
            <a:xfrm>
              <a:off x="9721340" y="4889499"/>
              <a:ext cx="1467949" cy="1467949"/>
            </a:xfrm>
            <a:prstGeom prst="rect">
              <a:avLst/>
            </a:prstGeom>
          </p:spPr>
        </p:pic>
        <p:pic>
          <p:nvPicPr>
            <p:cNvPr id="23" name="图片 22"/>
            <p:cNvPicPr>
              <a:picLocks noChangeAspect="1"/>
            </p:cNvPicPr>
            <p:nvPr>
              <p:custDataLst>
                <p:tags r:id="rId16"/>
              </p:custDataLst>
            </p:nvPr>
          </p:nvPicPr>
          <p:blipFill>
            <a:blip r:embed="rId17"/>
            <a:stretch>
              <a:fillRect/>
            </a:stretch>
          </p:blipFill>
          <p:spPr>
            <a:xfrm>
              <a:off x="8548531" y="2364780"/>
              <a:ext cx="3176291" cy="2688569"/>
            </a:xfrm>
            <a:prstGeom prst="rect">
              <a:avLst/>
            </a:prstGeom>
          </p:spPr>
        </p:pic>
        <p:sp>
          <p:nvSpPr>
            <p:cNvPr id="20" name="文本框 19"/>
            <p:cNvSpPr txBox="1"/>
            <p:nvPr>
              <p:custDataLst>
                <p:tags r:id="rId18"/>
              </p:custDataLst>
            </p:nvPr>
          </p:nvSpPr>
          <p:spPr>
            <a:xfrm>
              <a:off x="8751745" y="2491696"/>
              <a:ext cx="2651125" cy="1971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2600" b="1">
                  <a:cs typeface="+mn-ea"/>
                  <a:sym typeface="+mn-lt"/>
                </a:rPr>
                <a:t>苯有毒且具有易挥发性，使用时要做好防护措施，并保持通风条件</a:t>
              </a:r>
              <a:endParaRPr lang="zh-CN" altLang="en-US" sz="2600" b="1"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AS_UNIQUEID" val="4339"/>
</p:tagLst>
</file>

<file path=ppt/tags/tag10.xml><?xml version="1.0" encoding="utf-8"?>
<p:tagLst xmlns:p="http://schemas.openxmlformats.org/presentationml/2006/main">
  <p:tag name="AS_UNIQUEID" val="4350"/>
</p:tagLst>
</file>

<file path=ppt/tags/tag100.xml><?xml version="1.0" encoding="utf-8"?>
<p:tagLst xmlns:p="http://schemas.openxmlformats.org/presentationml/2006/main">
  <p:tag name="AS_UNIQUEID" val="4444"/>
</p:tagLst>
</file>

<file path=ppt/tags/tag101.xml><?xml version="1.0" encoding="utf-8"?>
<p:tagLst xmlns:p="http://schemas.openxmlformats.org/presentationml/2006/main">
  <p:tag name="AS_UNIQUEID" val="4445"/>
</p:tagLst>
</file>

<file path=ppt/tags/tag102.xml><?xml version="1.0" encoding="utf-8"?>
<p:tagLst xmlns:p="http://schemas.openxmlformats.org/presentationml/2006/main">
  <p:tag name="AS_UNIQUEID" val="4446"/>
</p:tagLst>
</file>

<file path=ppt/tags/tag103.xml><?xml version="1.0" encoding="utf-8"?>
<p:tagLst xmlns:p="http://schemas.openxmlformats.org/presentationml/2006/main">
  <p:tag name="AS_UNIQUEID" val="4447"/>
</p:tagLst>
</file>

<file path=ppt/tags/tag104.xml><?xml version="1.0" encoding="utf-8"?>
<p:tagLst xmlns:p="http://schemas.openxmlformats.org/presentationml/2006/main">
  <p:tag name="AS_UNIQUEID" val="4448"/>
</p:tagLst>
</file>

<file path=ppt/tags/tag105.xml><?xml version="1.0" encoding="utf-8"?>
<p:tagLst xmlns:p="http://schemas.openxmlformats.org/presentationml/2006/main">
  <p:tag name="AS_UNIQUEID" val="4449"/>
</p:tagLst>
</file>

<file path=ppt/tags/tag106.xml><?xml version="1.0" encoding="utf-8"?>
<p:tagLst xmlns:p="http://schemas.openxmlformats.org/presentationml/2006/main">
  <p:tag name="AS_UNIQUEID" val="4450"/>
</p:tagLst>
</file>

<file path=ppt/tags/tag107.xml><?xml version="1.0" encoding="utf-8"?>
<p:tagLst xmlns:p="http://schemas.openxmlformats.org/presentationml/2006/main">
  <p:tag name="AS_UNIQUEID" val="4451"/>
</p:tagLst>
</file>

<file path=ppt/tags/tag108.xml><?xml version="1.0" encoding="utf-8"?>
<p:tagLst xmlns:p="http://schemas.openxmlformats.org/presentationml/2006/main">
  <p:tag name="AS_UNIQUEID" val="4452"/>
</p:tagLst>
</file>

<file path=ppt/tags/tag109.xml><?xml version="1.0" encoding="utf-8"?>
<p:tagLst xmlns:p="http://schemas.openxmlformats.org/presentationml/2006/main">
  <p:tag name="AS_UNIQUEID" val="4453"/>
</p:tagLst>
</file>

<file path=ppt/tags/tag11.xml><?xml version="1.0" encoding="utf-8"?>
<p:tagLst xmlns:p="http://schemas.openxmlformats.org/presentationml/2006/main">
  <p:tag name="AS_UNIQUEID" val="4351"/>
</p:tagLst>
</file>

<file path=ppt/tags/tag110.xml><?xml version="1.0" encoding="utf-8"?>
<p:tagLst xmlns:p="http://schemas.openxmlformats.org/presentationml/2006/main">
  <p:tag name="AS_UNIQUEID" val="4454"/>
</p:tagLst>
</file>

<file path=ppt/tags/tag111.xml><?xml version="1.0" encoding="utf-8"?>
<p:tagLst xmlns:p="http://schemas.openxmlformats.org/presentationml/2006/main">
  <p:tag name="AS_UNIQUEID" val="4455"/>
</p:tagLst>
</file>

<file path=ppt/tags/tag112.xml><?xml version="1.0" encoding="utf-8"?>
<p:tagLst xmlns:p="http://schemas.openxmlformats.org/presentationml/2006/main">
  <p:tag name="AS_UNIQUEID" val="4456"/>
</p:tagLst>
</file>

<file path=ppt/tags/tag113.xml><?xml version="1.0" encoding="utf-8"?>
<p:tagLst xmlns:p="http://schemas.openxmlformats.org/presentationml/2006/main">
  <p:tag name="AS_UNIQUEID" val="4457"/>
</p:tagLst>
</file>

<file path=ppt/tags/tag114.xml><?xml version="1.0" encoding="utf-8"?>
<p:tagLst xmlns:p="http://schemas.openxmlformats.org/presentationml/2006/main">
  <p:tag name="AS_UNIQUEID" val="4458"/>
</p:tagLst>
</file>

<file path=ppt/tags/tag115.xml><?xml version="1.0" encoding="utf-8"?>
<p:tagLst xmlns:p="http://schemas.openxmlformats.org/presentationml/2006/main">
  <p:tag name="AS_UNIQUEID" val="4459"/>
</p:tagLst>
</file>

<file path=ppt/tags/tag116.xml><?xml version="1.0" encoding="utf-8"?>
<p:tagLst xmlns:p="http://schemas.openxmlformats.org/presentationml/2006/main">
  <p:tag name="AS_UNIQUEID" val="4460"/>
</p:tagLst>
</file>

<file path=ppt/tags/tag117.xml><?xml version="1.0" encoding="utf-8"?>
<p:tagLst xmlns:p="http://schemas.openxmlformats.org/presentationml/2006/main">
  <p:tag name="AS_UNIQUEID" val="4462"/>
</p:tagLst>
</file>

<file path=ppt/tags/tag118.xml><?xml version="1.0" encoding="utf-8"?>
<p:tagLst xmlns:p="http://schemas.openxmlformats.org/presentationml/2006/main">
  <p:tag name="AS_UNIQUEID" val="4463"/>
</p:tagLst>
</file>

<file path=ppt/tags/tag119.xml><?xml version="1.0" encoding="utf-8"?>
<p:tagLst xmlns:p="http://schemas.openxmlformats.org/presentationml/2006/main">
  <p:tag name="AS_UNIQUEID" val="4464"/>
</p:tagLst>
</file>

<file path=ppt/tags/tag12.xml><?xml version="1.0" encoding="utf-8"?>
<p:tagLst xmlns:p="http://schemas.openxmlformats.org/presentationml/2006/main">
  <p:tag name="AS_UNIQUEID" val="4353"/>
</p:tagLst>
</file>

<file path=ppt/tags/tag120.xml><?xml version="1.0" encoding="utf-8"?>
<p:tagLst xmlns:p="http://schemas.openxmlformats.org/presentationml/2006/main">
  <p:tag name="AS_UNIQUEID" val="4465"/>
</p:tagLst>
</file>

<file path=ppt/tags/tag121.xml><?xml version="1.0" encoding="utf-8"?>
<p:tagLst xmlns:p="http://schemas.openxmlformats.org/presentationml/2006/main">
  <p:tag name="AS_UNIQUEID" val="4466"/>
</p:tagLst>
</file>

<file path=ppt/tags/tag122.xml><?xml version="1.0" encoding="utf-8"?>
<p:tagLst xmlns:p="http://schemas.openxmlformats.org/presentationml/2006/main">
  <p:tag name="AS_UNIQUEID" val="4467"/>
</p:tagLst>
</file>

<file path=ppt/tags/tag123.xml><?xml version="1.0" encoding="utf-8"?>
<p:tagLst xmlns:p="http://schemas.openxmlformats.org/presentationml/2006/main">
  <p:tag name="AS_UNIQUEID" val="4476"/>
</p:tagLst>
</file>

<file path=ppt/tags/tag124.xml><?xml version="1.0" encoding="utf-8"?>
<p:tagLst xmlns:p="http://schemas.openxmlformats.org/presentationml/2006/main">
  <p:tag name="AS_UNIQUEID" val="4477"/>
</p:tagLst>
</file>

<file path=ppt/tags/tag125.xml><?xml version="1.0" encoding="utf-8"?>
<p:tagLst xmlns:p="http://schemas.openxmlformats.org/presentationml/2006/main">
  <p:tag name="AS_UNIQUEID" val="4478"/>
</p:tagLst>
</file>

<file path=ppt/tags/tag126.xml><?xml version="1.0" encoding="utf-8"?>
<p:tagLst xmlns:p="http://schemas.openxmlformats.org/presentationml/2006/main">
  <p:tag name="AS_UNIQUEID" val="4480"/>
</p:tagLst>
</file>

<file path=ppt/tags/tag127.xml><?xml version="1.0" encoding="utf-8"?>
<p:tagLst xmlns:p="http://schemas.openxmlformats.org/presentationml/2006/main">
  <p:tag name="AS_UNIQUEID" val="4481"/>
</p:tagLst>
</file>

<file path=ppt/tags/tag128.xml><?xml version="1.0" encoding="utf-8"?>
<p:tagLst xmlns:p="http://schemas.openxmlformats.org/presentationml/2006/main">
  <p:tag name="AS_UNIQUEID" val="4483"/>
</p:tagLst>
</file>

<file path=ppt/tags/tag129.xml><?xml version="1.0" encoding="utf-8"?>
<p:tagLst xmlns:p="http://schemas.openxmlformats.org/presentationml/2006/main">
  <p:tag name="AS_UNIQUEID" val="4484"/>
</p:tagLst>
</file>

<file path=ppt/tags/tag13.xml><?xml version="1.0" encoding="utf-8"?>
<p:tagLst xmlns:p="http://schemas.openxmlformats.org/presentationml/2006/main">
  <p:tag name="AS_UNIQUEID" val="4354"/>
</p:tagLst>
</file>

<file path=ppt/tags/tag130.xml><?xml version="1.0" encoding="utf-8"?>
<p:tagLst xmlns:p="http://schemas.openxmlformats.org/presentationml/2006/main">
  <p:tag name="AS_UNIQUEID" val="975"/>
  <p:tag name="KSO_WM_BEAUTIFY_FLAG" val=""/>
  <p:tag name="KSO_WM_DIAGRAM_VIRTUALLY_FRAME" val="{&quot;height&quot;:405.61062992125983,&quot;left&quot;:137.83811023622047,&quot;top&quot;:74.34110236220472,&quot;width&quot;:485.1628346456693}"/>
</p:tagLst>
</file>

<file path=ppt/tags/tag131.xml><?xml version="1.0" encoding="utf-8"?>
<p:tagLst xmlns:p="http://schemas.openxmlformats.org/presentationml/2006/main">
  <p:tag name="AS_UNIQUEID" val="1788"/>
</p:tagLst>
</file>

<file path=ppt/tags/tag132.xml><?xml version="1.0" encoding="utf-8"?>
<p:tagLst xmlns:p="http://schemas.openxmlformats.org/presentationml/2006/main">
  <p:tag name="AS_UNIQUEID" val="1789"/>
  <p:tag name="KSO_WM_BEAUTIFY_FLAG" val=""/>
</p:tagLst>
</file>

<file path=ppt/tags/tag133.xml><?xml version="1.0" encoding="utf-8"?>
<p:tagLst xmlns:p="http://schemas.openxmlformats.org/presentationml/2006/main">
  <p:tag name="AS_UNIQUEID" val="1790"/>
  <p:tag name="KSO_WM_BEAUTIFY_FLAG" val=""/>
</p:tagLst>
</file>

<file path=ppt/tags/tag134.xml><?xml version="1.0" encoding="utf-8"?>
<p:tagLst xmlns:p="http://schemas.openxmlformats.org/presentationml/2006/main">
  <p:tag name="AS_UNIQUEID" val="1791"/>
  <p:tag name="KSO_WM_BEAUTIFY_FLAG" val=""/>
</p:tagLst>
</file>

<file path=ppt/tags/tag135.xml><?xml version="1.0" encoding="utf-8"?>
<p:tagLst xmlns:p="http://schemas.openxmlformats.org/presentationml/2006/main">
  <p:tag name="AS_UNIQUEID" val="1792"/>
  <p:tag name="KSO_WM_BEAUTIFY_FLAG" val=""/>
</p:tagLst>
</file>

<file path=ppt/tags/tag136.xml><?xml version="1.0" encoding="utf-8"?>
<p:tagLst xmlns:p="http://schemas.openxmlformats.org/presentationml/2006/main">
  <p:tag name="AS_UNIQUEID" val="1793"/>
  <p:tag name="KSO_WM_BEAUTIFY_FLAG" val=""/>
</p:tagLst>
</file>

<file path=ppt/tags/tag137.xml><?xml version="1.0" encoding="utf-8"?>
<p:tagLst xmlns:p="http://schemas.openxmlformats.org/presentationml/2006/main">
  <p:tag name="AS_UNIQUEID" val="1794"/>
  <p:tag name="KSO_WM_BEAUTIFY_FLAG" val=""/>
</p:tagLst>
</file>

<file path=ppt/tags/tag138.xml><?xml version="1.0" encoding="utf-8"?>
<p:tagLst xmlns:p="http://schemas.openxmlformats.org/presentationml/2006/main">
  <p:tag name="AS_UNIQUEID" val="1795"/>
  <p:tag name="KSO_WM_BEAUTIFY_FLAG" val=""/>
</p:tagLst>
</file>

<file path=ppt/tags/tag139.xml><?xml version="1.0" encoding="utf-8"?>
<p:tagLst xmlns:p="http://schemas.openxmlformats.org/presentationml/2006/main">
  <p:tag name="AS_UNIQUEID" val="1796"/>
  <p:tag name="KSO_WM_BEAUTIFY_FLAG" val=""/>
</p:tagLst>
</file>

<file path=ppt/tags/tag14.xml><?xml version="1.0" encoding="utf-8"?>
<p:tagLst xmlns:p="http://schemas.openxmlformats.org/presentationml/2006/main">
  <p:tag name="AS_UNIQUEID" val="4355"/>
</p:tagLst>
</file>

<file path=ppt/tags/tag140.xml><?xml version="1.0" encoding="utf-8"?>
<p:tagLst xmlns:p="http://schemas.openxmlformats.org/presentationml/2006/main">
  <p:tag name="AS_UNIQUEID" val="1797"/>
  <p:tag name="KSO_WM_BEAUTIFY_FLAG" val=""/>
</p:tagLst>
</file>

<file path=ppt/tags/tag141.xml><?xml version="1.0" encoding="utf-8"?>
<p:tagLst xmlns:p="http://schemas.openxmlformats.org/presentationml/2006/main">
  <p:tag name="AS_UNIQUEID" val="1798"/>
  <p:tag name="KSO_WM_BEAUTIFY_FLAG" val=""/>
</p:tagLst>
</file>

<file path=ppt/tags/tag142.xml><?xml version="1.0" encoding="utf-8"?>
<p:tagLst xmlns:p="http://schemas.openxmlformats.org/presentationml/2006/main">
  <p:tag name="AS_UNIQUEID" val="976"/>
  <p:tag name="KSO_WM_BEAUTIFY_FLAG" val=""/>
  <p:tag name="KSO_WM_DIAGRAM_VIRTUALLY_FRAME" val="{&quot;height&quot;:405.61062992125983,&quot;left&quot;:137.83811023622047,&quot;top&quot;:74.34110236220472,&quot;width&quot;:485.1628346456693}"/>
</p:tagLst>
</file>

<file path=ppt/tags/tag143.xml><?xml version="1.0" encoding="utf-8"?>
<p:tagLst xmlns:p="http://schemas.openxmlformats.org/presentationml/2006/main">
  <p:tag name="AS_UNIQUEID" val="4267"/>
  <p:tag name="KSO_WM_BEAUTIFY_FLAG" val=""/>
</p:tagLst>
</file>

<file path=ppt/tags/tag144.xml><?xml version="1.0" encoding="utf-8"?>
<p:tagLst xmlns:p="http://schemas.openxmlformats.org/presentationml/2006/main">
  <p:tag name="AS_UNIQUEID" val="4485"/>
</p:tagLst>
</file>

<file path=ppt/tags/tag145.xml><?xml version="1.0" encoding="utf-8"?>
<p:tagLst xmlns:p="http://schemas.openxmlformats.org/presentationml/2006/main">
  <p:tag name="AS_UNIQUEID" val="4486"/>
</p:tagLst>
</file>

<file path=ppt/tags/tag146.xml><?xml version="1.0" encoding="utf-8"?>
<p:tagLst xmlns:p="http://schemas.openxmlformats.org/presentationml/2006/main">
  <p:tag name="AS_UNIQUEID" val="2687"/>
</p:tagLst>
</file>

<file path=ppt/tags/tag147.xml><?xml version="1.0" encoding="utf-8"?>
<p:tagLst xmlns:p="http://schemas.openxmlformats.org/presentationml/2006/main">
  <p:tag name="AS_UNIQUEID" val="4487"/>
</p:tagLst>
</file>

<file path=ppt/tags/tag148.xml><?xml version="1.0" encoding="utf-8"?>
<p:tagLst xmlns:p="http://schemas.openxmlformats.org/presentationml/2006/main">
  <p:tag name="AS_UNIQUEID" val="4489"/>
</p:tagLst>
</file>

<file path=ppt/tags/tag149.xml><?xml version="1.0" encoding="utf-8"?>
<p:tagLst xmlns:p="http://schemas.openxmlformats.org/presentationml/2006/main">
  <p:tag name="AS_UNIQUEID" val="4490"/>
</p:tagLst>
</file>

<file path=ppt/tags/tag15.xml><?xml version="1.0" encoding="utf-8"?>
<p:tagLst xmlns:p="http://schemas.openxmlformats.org/presentationml/2006/main">
  <p:tag name="AS_UNIQUEID" val="4356"/>
</p:tagLst>
</file>

<file path=ppt/tags/tag150.xml><?xml version="1.0" encoding="utf-8"?>
<p:tagLst xmlns:p="http://schemas.openxmlformats.org/presentationml/2006/main">
  <p:tag name="AS_UNIQUEID" val="4491"/>
</p:tagLst>
</file>

<file path=ppt/tags/tag151.xml><?xml version="1.0" encoding="utf-8"?>
<p:tagLst xmlns:p="http://schemas.openxmlformats.org/presentationml/2006/main">
  <p:tag name="AS_UNIQUEID" val="460"/>
</p:tagLst>
</file>

<file path=ppt/tags/tag152.xml><?xml version="1.0" encoding="utf-8"?>
<p:tagLst xmlns:p="http://schemas.openxmlformats.org/presentationml/2006/main">
  <p:tag name="AS_UNIQUEID" val="4493"/>
</p:tagLst>
</file>

<file path=ppt/tags/tag153.xml><?xml version="1.0" encoding="utf-8"?>
<p:tagLst xmlns:p="http://schemas.openxmlformats.org/presentationml/2006/main">
  <p:tag name="AS_UNIQUEID" val="4494"/>
</p:tagLst>
</file>

<file path=ppt/tags/tag154.xml><?xml version="1.0" encoding="utf-8"?>
<p:tagLst xmlns:p="http://schemas.openxmlformats.org/presentationml/2006/main">
  <p:tag name="AS_UNIQUEID" val="1787"/>
  <p:tag name="KSO_WM_BEAUTIFY_FLAG" val=""/>
  <p:tag name="KSO_WM_UNIT_TABLE_BEAUTIFY" val="smartTable{5f3a33a2-4baf-4913-8c38-d5417c773534}"/>
</p:tagLst>
</file>

<file path=ppt/tags/tag155.xml><?xml version="1.0" encoding="utf-8"?>
<p:tagLst xmlns:p="http://schemas.openxmlformats.org/presentationml/2006/main">
  <p:tag name="AS_UNIQUEID" val="1789"/>
  <p:tag name="KSO_WM_BEAUTIFY_FLAG" val=""/>
</p:tagLst>
</file>

<file path=ppt/tags/tag156.xml><?xml version="1.0" encoding="utf-8"?>
<p:tagLst xmlns:p="http://schemas.openxmlformats.org/presentationml/2006/main">
  <p:tag name="AS_UNIQUEID" val="1790"/>
  <p:tag name="KSO_WM_BEAUTIFY_FLAG" val=""/>
</p:tagLst>
</file>

<file path=ppt/tags/tag157.xml><?xml version="1.0" encoding="utf-8"?>
<p:tagLst xmlns:p="http://schemas.openxmlformats.org/presentationml/2006/main">
  <p:tag name="AS_UNIQUEID" val="2564"/>
  <p:tag name="KSO_WM_BEAUTIFY_FLAG" val=""/>
</p:tagLst>
</file>

<file path=ppt/tags/tag158.xml><?xml version="1.0" encoding="utf-8"?>
<p:tagLst xmlns:p="http://schemas.openxmlformats.org/presentationml/2006/main">
  <p:tag name="AS_UNIQUEID" val="2565"/>
  <p:tag name="KSO_WM_BEAUTIFY_FLAG" val=""/>
</p:tagLst>
</file>

<file path=ppt/tags/tag159.xml><?xml version="1.0" encoding="utf-8"?>
<p:tagLst xmlns:p="http://schemas.openxmlformats.org/presentationml/2006/main">
  <p:tag name="AS_UNIQUEID" val="1791"/>
  <p:tag name="KSO_WM_BEAUTIFY_FLAG" val=""/>
</p:tagLst>
</file>

<file path=ppt/tags/tag16.xml><?xml version="1.0" encoding="utf-8"?>
<p:tagLst xmlns:p="http://schemas.openxmlformats.org/presentationml/2006/main">
  <p:tag name="AS_UNIQUEID" val="4357"/>
</p:tagLst>
</file>

<file path=ppt/tags/tag160.xml><?xml version="1.0" encoding="utf-8"?>
<p:tagLst xmlns:p="http://schemas.openxmlformats.org/presentationml/2006/main">
  <p:tag name="AS_UNIQUEID" val="1792"/>
  <p:tag name="KSO_WM_BEAUTIFY_FLAG" val=""/>
</p:tagLst>
</file>

<file path=ppt/tags/tag161.xml><?xml version="1.0" encoding="utf-8"?>
<p:tagLst xmlns:p="http://schemas.openxmlformats.org/presentationml/2006/main">
  <p:tag name="AS_UNIQUEID" val="1793"/>
  <p:tag name="KSO_WM_BEAUTIFY_FLAG" val=""/>
</p:tagLst>
</file>

<file path=ppt/tags/tag162.xml><?xml version="1.0" encoding="utf-8"?>
<p:tagLst xmlns:p="http://schemas.openxmlformats.org/presentationml/2006/main">
  <p:tag name="AS_UNIQUEID" val="1794"/>
  <p:tag name="KSO_WM_BEAUTIFY_FLAG" val=""/>
</p:tagLst>
</file>

<file path=ppt/tags/tag163.xml><?xml version="1.0" encoding="utf-8"?>
<p:tagLst xmlns:p="http://schemas.openxmlformats.org/presentationml/2006/main">
  <p:tag name="AS_UNIQUEID" val="3289"/>
  <p:tag name="KSO_WM_BEAUTIFY_FLAG" val=""/>
</p:tagLst>
</file>

<file path=ppt/tags/tag164.xml><?xml version="1.0" encoding="utf-8"?>
<p:tagLst xmlns:p="http://schemas.openxmlformats.org/presentationml/2006/main">
  <p:tag name="AS_UNIQUEID" val="2568"/>
  <p:tag name="KSO_WM_BEAUTIFY_FLAG" val=""/>
</p:tagLst>
</file>

<file path=ppt/tags/tag165.xml><?xml version="1.0" encoding="utf-8"?>
<p:tagLst xmlns:p="http://schemas.openxmlformats.org/presentationml/2006/main">
  <p:tag name="AS_UNIQUEID" val="4495"/>
</p:tagLst>
</file>

<file path=ppt/tags/tag166.xml><?xml version="1.0" encoding="utf-8"?>
<p:tagLst xmlns:p="http://schemas.openxmlformats.org/presentationml/2006/main">
  <p:tag name="AS_UNIQUEID" val="4496"/>
</p:tagLst>
</file>

<file path=ppt/tags/tag167.xml><?xml version="1.0" encoding="utf-8"?>
<p:tagLst xmlns:p="http://schemas.openxmlformats.org/presentationml/2006/main">
  <p:tag name="AS_UNIQUEID" val="4498"/>
</p:tagLst>
</file>

<file path=ppt/tags/tag168.xml><?xml version="1.0" encoding="utf-8"?>
<p:tagLst xmlns:p="http://schemas.openxmlformats.org/presentationml/2006/main">
  <p:tag name="AS_UNIQUEID" val="4499"/>
</p:tagLst>
</file>

<file path=ppt/tags/tag169.xml><?xml version="1.0" encoding="utf-8"?>
<p:tagLst xmlns:p="http://schemas.openxmlformats.org/presentationml/2006/main">
  <p:tag name="AS_UNIQUEID" val="1032"/>
  <p:tag name="KSO_WM_BEAUTIFY_FLAG" val=""/>
</p:tagLst>
</file>

<file path=ppt/tags/tag17.xml><?xml version="1.0" encoding="utf-8"?>
<p:tagLst xmlns:p="http://schemas.openxmlformats.org/presentationml/2006/main">
  <p:tag name="AS_UNIQUEID" val="4359"/>
</p:tagLst>
</file>

<file path=ppt/tags/tag170.xml><?xml version="1.0" encoding="utf-8"?>
<p:tagLst xmlns:p="http://schemas.openxmlformats.org/presentationml/2006/main">
  <p:tag name="AS_UNIQUEID" val="4500"/>
</p:tagLst>
</file>

<file path=ppt/tags/tag171.xml><?xml version="1.0" encoding="utf-8"?>
<p:tagLst xmlns:p="http://schemas.openxmlformats.org/presentationml/2006/main">
  <p:tag name="AS_UNIQUEID" val="4501"/>
</p:tagLst>
</file>

<file path=ppt/tags/tag172.xml><?xml version="1.0" encoding="utf-8"?>
<p:tagLst xmlns:p="http://schemas.openxmlformats.org/presentationml/2006/main">
  <p:tag name="AS_UNIQUEID" val="4502"/>
</p:tagLst>
</file>

<file path=ppt/tags/tag173.xml><?xml version="1.0" encoding="utf-8"?>
<p:tagLst xmlns:p="http://schemas.openxmlformats.org/presentationml/2006/main">
  <p:tag name="AS_UNIQUEID" val="4503"/>
</p:tagLst>
</file>

<file path=ppt/tags/tag174.xml><?xml version="1.0" encoding="utf-8"?>
<p:tagLst xmlns:p="http://schemas.openxmlformats.org/presentationml/2006/main">
  <p:tag name="AS_UNIQUEID" val="4504"/>
</p:tagLst>
</file>

<file path=ppt/tags/tag175.xml><?xml version="1.0" encoding="utf-8"?>
<p:tagLst xmlns:p="http://schemas.openxmlformats.org/presentationml/2006/main">
  <p:tag name="AS_UNIQUEID" val="1071"/>
  <p:tag name="KSO_WM_BEAUTIFY_FLAG" val=""/>
</p:tagLst>
</file>

<file path=ppt/tags/tag176.xml><?xml version="1.0" encoding="utf-8"?>
<p:tagLst xmlns:p="http://schemas.openxmlformats.org/presentationml/2006/main">
  <p:tag name="AS_UNIQUEID" val="1072"/>
  <p:tag name="KSO_WM_BEAUTIFY_FLAG" val=""/>
</p:tagLst>
</file>

<file path=ppt/tags/tag177.xml><?xml version="1.0" encoding="utf-8"?>
<p:tagLst xmlns:p="http://schemas.openxmlformats.org/presentationml/2006/main">
  <p:tag name="AS_UNIQUEID" val="4505"/>
</p:tagLst>
</file>

<file path=ppt/tags/tag178.xml><?xml version="1.0" encoding="utf-8"?>
<p:tagLst xmlns:p="http://schemas.openxmlformats.org/presentationml/2006/main">
  <p:tag name="AS_UNIQUEID" val="4506"/>
</p:tagLst>
</file>

<file path=ppt/tags/tag179.xml><?xml version="1.0" encoding="utf-8"?>
<p:tagLst xmlns:p="http://schemas.openxmlformats.org/presentationml/2006/main">
  <p:tag name="AS_UNIQUEID" val="4507"/>
</p:tagLst>
</file>

<file path=ppt/tags/tag18.xml><?xml version="1.0" encoding="utf-8"?>
<p:tagLst xmlns:p="http://schemas.openxmlformats.org/presentationml/2006/main">
  <p:tag name="AS_UNIQUEID" val="4360"/>
</p:tagLst>
</file>

<file path=ppt/tags/tag180.xml><?xml version="1.0" encoding="utf-8"?>
<p:tagLst xmlns:p="http://schemas.openxmlformats.org/presentationml/2006/main">
  <p:tag name="AS_UNIQUEID" val="4508"/>
</p:tagLst>
</file>

<file path=ppt/tags/tag181.xml><?xml version="1.0" encoding="utf-8"?>
<p:tagLst xmlns:p="http://schemas.openxmlformats.org/presentationml/2006/main">
  <p:tag name="AS_UNIQUEID" val="4510"/>
</p:tagLst>
</file>

<file path=ppt/tags/tag182.xml><?xml version="1.0" encoding="utf-8"?>
<p:tagLst xmlns:p="http://schemas.openxmlformats.org/presentationml/2006/main">
  <p:tag name="AS_UNIQUEID" val="1030"/>
</p:tagLst>
</file>

<file path=ppt/tags/tag183.xml><?xml version="1.0" encoding="utf-8"?>
<p:tagLst xmlns:p="http://schemas.openxmlformats.org/presentationml/2006/main">
  <p:tag name="AS_UNIQUEID" val="1031"/>
  <p:tag name="KSO_WM_UNIT_TABLE_BEAUTIFY" val="smartTable{06e881ec-2271-4883-945f-f5d50819a049}"/>
  <p:tag name="TABLE_ENDDRAG_ORIGIN_RECT" val="541*129"/>
  <p:tag name="TABLE_ENDDRAG_RECT" val="351*121*541*129"/>
</p:tagLst>
</file>

<file path=ppt/tags/tag184.xml><?xml version="1.0" encoding="utf-8"?>
<p:tagLst xmlns:p="http://schemas.openxmlformats.org/presentationml/2006/main">
  <p:tag name="AS_UNIQUEID" val="1033"/>
  <p:tag name="KSO_WM_BEAUTIFY_FLAG" val=""/>
</p:tagLst>
</file>

<file path=ppt/tags/tag185.xml><?xml version="1.0" encoding="utf-8"?>
<p:tagLst xmlns:p="http://schemas.openxmlformats.org/presentationml/2006/main">
  <p:tag name="AS_UNIQUEID" val="1075"/>
  <p:tag name="KSO_WM_BEAUTIFY_FLAG" val=""/>
</p:tagLst>
</file>

<file path=ppt/tags/tag186.xml><?xml version="1.0" encoding="utf-8"?>
<p:tagLst xmlns:p="http://schemas.openxmlformats.org/presentationml/2006/main">
  <p:tag name="AS_UNIQUEID" val="4512"/>
</p:tagLst>
</file>

<file path=ppt/tags/tag187.xml><?xml version="1.0" encoding="utf-8"?>
<p:tagLst xmlns:p="http://schemas.openxmlformats.org/presentationml/2006/main">
  <p:tag name="AS_UNIQUEID" val="4514"/>
</p:tagLst>
</file>

<file path=ppt/tags/tag188.xml><?xml version="1.0" encoding="utf-8"?>
<p:tagLst xmlns:p="http://schemas.openxmlformats.org/presentationml/2006/main">
  <p:tag name="AS_UNIQUEID" val="1035"/>
  <p:tag name="KSO_WM_BEAUTIFY_FLAG" val=""/>
</p:tagLst>
</file>

<file path=ppt/tags/tag189.xml><?xml version="1.0" encoding="utf-8"?>
<p:tagLst xmlns:p="http://schemas.openxmlformats.org/presentationml/2006/main">
  <p:tag name="AS_UNIQUEID" val="1057"/>
  <p:tag name="KSO_WM_BEAUTIFY_FLAG" val=""/>
</p:tagLst>
</file>

<file path=ppt/tags/tag19.xml><?xml version="1.0" encoding="utf-8"?>
<p:tagLst xmlns:p="http://schemas.openxmlformats.org/presentationml/2006/main">
  <p:tag name="AS_UNIQUEID" val="4361"/>
</p:tagLst>
</file>

<file path=ppt/tags/tag190.xml><?xml version="1.0" encoding="utf-8"?>
<p:tagLst xmlns:p="http://schemas.openxmlformats.org/presentationml/2006/main">
  <p:tag name="AS_UNIQUEID" val="1058"/>
  <p:tag name="KSO_WM_BEAUTIFY_FLAG" val=""/>
</p:tagLst>
</file>

<file path=ppt/tags/tag191.xml><?xml version="1.0" encoding="utf-8"?>
<p:tagLst xmlns:p="http://schemas.openxmlformats.org/presentationml/2006/main">
  <p:tag name="AS_UNIQUEID" val="4515"/>
</p:tagLst>
</file>

<file path=ppt/tags/tag192.xml><?xml version="1.0" encoding="utf-8"?>
<p:tagLst xmlns:p="http://schemas.openxmlformats.org/presentationml/2006/main">
  <p:tag name="AS_UNIQUEID" val="4516"/>
</p:tagLst>
</file>

<file path=ppt/tags/tag193.xml><?xml version="1.0" encoding="utf-8"?>
<p:tagLst xmlns:p="http://schemas.openxmlformats.org/presentationml/2006/main">
  <p:tag name="AS_UNIQUEID" val="4517"/>
</p:tagLst>
</file>

<file path=ppt/tags/tag194.xml><?xml version="1.0" encoding="utf-8"?>
<p:tagLst xmlns:p="http://schemas.openxmlformats.org/presentationml/2006/main">
  <p:tag name="AS_UNIQUEID" val="4518"/>
</p:tagLst>
</file>

<file path=ppt/tags/tag195.xml><?xml version="1.0" encoding="utf-8"?>
<p:tagLst xmlns:p="http://schemas.openxmlformats.org/presentationml/2006/main">
  <p:tag name="AS_UNIQUEID" val="4519"/>
</p:tagLst>
</file>

<file path=ppt/tags/tag196.xml><?xml version="1.0" encoding="utf-8"?>
<p:tagLst xmlns:p="http://schemas.openxmlformats.org/presentationml/2006/main">
  <p:tag name="AS_UNIQUEID" val="4520"/>
</p:tagLst>
</file>

<file path=ppt/tags/tag197.xml><?xml version="1.0" encoding="utf-8"?>
<p:tagLst xmlns:p="http://schemas.openxmlformats.org/presentationml/2006/main">
  <p:tag name="AS_UNIQUEID" val="4521"/>
</p:tagLst>
</file>

<file path=ppt/tags/tag198.xml><?xml version="1.0" encoding="utf-8"?>
<p:tagLst xmlns:p="http://schemas.openxmlformats.org/presentationml/2006/main">
  <p:tag name="AS_UNIQUEID" val="4522"/>
</p:tagLst>
</file>

<file path=ppt/tags/tag199.xml><?xml version="1.0" encoding="utf-8"?>
<p:tagLst xmlns:p="http://schemas.openxmlformats.org/presentationml/2006/main">
  <p:tag name="AS_UNIQUEID" val="4523"/>
</p:tagLst>
</file>

<file path=ppt/tags/tag2.xml><?xml version="1.0" encoding="utf-8"?>
<p:tagLst xmlns:p="http://schemas.openxmlformats.org/presentationml/2006/main">
  <p:tag name="AS_UNIQUEID" val="4340"/>
</p:tagLst>
</file>

<file path=ppt/tags/tag20.xml><?xml version="1.0" encoding="utf-8"?>
<p:tagLst xmlns:p="http://schemas.openxmlformats.org/presentationml/2006/main">
  <p:tag name="AS_UNIQUEID" val="4362"/>
</p:tagLst>
</file>

<file path=ppt/tags/tag200.xml><?xml version="1.0" encoding="utf-8"?>
<p:tagLst xmlns:p="http://schemas.openxmlformats.org/presentationml/2006/main">
  <p:tag name="AS_UNIQUEID" val="4524"/>
</p:tagLst>
</file>

<file path=ppt/tags/tag201.xml><?xml version="1.0" encoding="utf-8"?>
<p:tagLst xmlns:p="http://schemas.openxmlformats.org/presentationml/2006/main">
  <p:tag name="AS_UNIQUEID" val="4525"/>
</p:tagLst>
</file>

<file path=ppt/tags/tag202.xml><?xml version="1.0" encoding="utf-8"?>
<p:tagLst xmlns:p="http://schemas.openxmlformats.org/presentationml/2006/main">
  <p:tag name="AS_UNIQUEID" val="4526"/>
</p:tagLst>
</file>

<file path=ppt/tags/tag203.xml><?xml version="1.0" encoding="utf-8"?>
<p:tagLst xmlns:p="http://schemas.openxmlformats.org/presentationml/2006/main">
  <p:tag name="AS_UNIQUEID" val="4527"/>
</p:tagLst>
</file>

<file path=ppt/tags/tag204.xml><?xml version="1.0" encoding="utf-8"?>
<p:tagLst xmlns:p="http://schemas.openxmlformats.org/presentationml/2006/main">
  <p:tag name="AS_UNIQUEID" val="4528"/>
</p:tagLst>
</file>

<file path=ppt/tags/tag205.xml><?xml version="1.0" encoding="utf-8"?>
<p:tagLst xmlns:p="http://schemas.openxmlformats.org/presentationml/2006/main">
  <p:tag name="AS_UNIQUEID" val="4529"/>
</p:tagLst>
</file>

<file path=ppt/tags/tag206.xml><?xml version="1.0" encoding="utf-8"?>
<p:tagLst xmlns:p="http://schemas.openxmlformats.org/presentationml/2006/main">
  <p:tag name="AS_UNIQUEID" val="4530"/>
</p:tagLst>
</file>

<file path=ppt/tags/tag207.xml><?xml version="1.0" encoding="utf-8"?>
<p:tagLst xmlns:p="http://schemas.openxmlformats.org/presentationml/2006/main">
  <p:tag name="AS_UNIQUEID" val="4531"/>
</p:tagLst>
</file>

<file path=ppt/tags/tag208.xml><?xml version="1.0" encoding="utf-8"?>
<p:tagLst xmlns:p="http://schemas.openxmlformats.org/presentationml/2006/main">
  <p:tag name="AS_UNIQUEID" val="4532"/>
</p:tagLst>
</file>

<file path=ppt/tags/tag209.xml><?xml version="1.0" encoding="utf-8"?>
<p:tagLst xmlns:p="http://schemas.openxmlformats.org/presentationml/2006/main">
  <p:tag name="AS_UNIQUEID" val="4533"/>
</p:tagLst>
</file>

<file path=ppt/tags/tag21.xml><?xml version="1.0" encoding="utf-8"?>
<p:tagLst xmlns:p="http://schemas.openxmlformats.org/presentationml/2006/main">
  <p:tag name="AS_UNIQUEID" val="4363"/>
</p:tagLst>
</file>

<file path=ppt/tags/tag210.xml><?xml version="1.0" encoding="utf-8"?>
<p:tagLst xmlns:p="http://schemas.openxmlformats.org/presentationml/2006/main">
  <p:tag name="AS_UNIQUEID" val="4534"/>
</p:tagLst>
</file>

<file path=ppt/tags/tag211.xml><?xml version="1.0" encoding="utf-8"?>
<p:tagLst xmlns:p="http://schemas.openxmlformats.org/presentationml/2006/main">
  <p:tag name="AS_UNIQUEID" val="4535"/>
</p:tagLst>
</file>

<file path=ppt/tags/tag212.xml><?xml version="1.0" encoding="utf-8"?>
<p:tagLst xmlns:p="http://schemas.openxmlformats.org/presentationml/2006/main">
  <p:tag name="AS_UNIQUEID" val="4536"/>
</p:tagLst>
</file>

<file path=ppt/tags/tag213.xml><?xml version="1.0" encoding="utf-8"?>
<p:tagLst xmlns:p="http://schemas.openxmlformats.org/presentationml/2006/main">
  <p:tag name="AS_UNIQUEID" val="4537"/>
</p:tagLst>
</file>

<file path=ppt/tags/tag214.xml><?xml version="1.0" encoding="utf-8"?>
<p:tagLst xmlns:p="http://schemas.openxmlformats.org/presentationml/2006/main">
  <p:tag name="AS_UNIQUEID" val="4538"/>
</p:tagLst>
</file>

<file path=ppt/tags/tag215.xml><?xml version="1.0" encoding="utf-8"?>
<p:tagLst xmlns:p="http://schemas.openxmlformats.org/presentationml/2006/main">
  <p:tag name="AS_UNIQUEID" val="4539"/>
</p:tagLst>
</file>

<file path=ppt/tags/tag216.xml><?xml version="1.0" encoding="utf-8"?>
<p:tagLst xmlns:p="http://schemas.openxmlformats.org/presentationml/2006/main">
  <p:tag name="AS_UNIQUEID" val="4540"/>
</p:tagLst>
</file>

<file path=ppt/tags/tag217.xml><?xml version="1.0" encoding="utf-8"?>
<p:tagLst xmlns:p="http://schemas.openxmlformats.org/presentationml/2006/main">
  <p:tag name="AS_UNIQUEID" val="4541"/>
</p:tagLst>
</file>

<file path=ppt/tags/tag218.xml><?xml version="1.0" encoding="utf-8"?>
<p:tagLst xmlns:p="http://schemas.openxmlformats.org/presentationml/2006/main">
  <p:tag name="AS_UNIQUEID" val="4542"/>
</p:tagLst>
</file>

<file path=ppt/tags/tag219.xml><?xml version="1.0" encoding="utf-8"?>
<p:tagLst xmlns:p="http://schemas.openxmlformats.org/presentationml/2006/main">
  <p:tag name="AS_UNIQUEID" val="4543"/>
</p:tagLst>
</file>

<file path=ppt/tags/tag22.xml><?xml version="1.0" encoding="utf-8"?>
<p:tagLst xmlns:p="http://schemas.openxmlformats.org/presentationml/2006/main">
  <p:tag name="AS_UNIQUEID" val="4365"/>
</p:tagLst>
</file>

<file path=ppt/tags/tag220.xml><?xml version="1.0" encoding="utf-8"?>
<p:tagLst xmlns:p="http://schemas.openxmlformats.org/presentationml/2006/main">
  <p:tag name="AS_UNIQUEID" val="4544"/>
</p:tagLst>
</file>

<file path=ppt/tags/tag221.xml><?xml version="1.0" encoding="utf-8"?>
<p:tagLst xmlns:p="http://schemas.openxmlformats.org/presentationml/2006/main">
  <p:tag name="AS_UNIQUEID" val="4545"/>
</p:tagLst>
</file>

<file path=ppt/tags/tag222.xml><?xml version="1.0" encoding="utf-8"?>
<p:tagLst xmlns:p="http://schemas.openxmlformats.org/presentationml/2006/main">
  <p:tag name="AS_UNIQUEID" val="4546"/>
</p:tagLst>
</file>

<file path=ppt/tags/tag223.xml><?xml version="1.0" encoding="utf-8"?>
<p:tagLst xmlns:p="http://schemas.openxmlformats.org/presentationml/2006/main">
  <p:tag name="AS_UNIQUEID" val="4547"/>
</p:tagLst>
</file>

<file path=ppt/tags/tag224.xml><?xml version="1.0" encoding="utf-8"?>
<p:tagLst xmlns:p="http://schemas.openxmlformats.org/presentationml/2006/main">
  <p:tag name="AS_UNIQUEID" val="4548"/>
</p:tagLst>
</file>

<file path=ppt/tags/tag225.xml><?xml version="1.0" encoding="utf-8"?>
<p:tagLst xmlns:p="http://schemas.openxmlformats.org/presentationml/2006/main">
  <p:tag name="AS_UNIQUEID" val="4549"/>
</p:tagLst>
</file>

<file path=ppt/tags/tag226.xml><?xml version="1.0" encoding="utf-8"?>
<p:tagLst xmlns:p="http://schemas.openxmlformats.org/presentationml/2006/main">
  <p:tag name="AS_UNIQUEID" val="4550"/>
</p:tagLst>
</file>

<file path=ppt/tags/tag227.xml><?xml version="1.0" encoding="utf-8"?>
<p:tagLst xmlns:p="http://schemas.openxmlformats.org/presentationml/2006/main">
  <p:tag name="AS_UNIQUEID" val="4551"/>
</p:tagLst>
</file>

<file path=ppt/tags/tag228.xml><?xml version="1.0" encoding="utf-8"?>
<p:tagLst xmlns:p="http://schemas.openxmlformats.org/presentationml/2006/main">
  <p:tag name="AS_UNIQUEID" val="4552"/>
</p:tagLst>
</file>

<file path=ppt/tags/tag229.xml><?xml version="1.0" encoding="utf-8"?>
<p:tagLst xmlns:p="http://schemas.openxmlformats.org/presentationml/2006/main">
  <p:tag name="AS_UNIQUEID" val="4553"/>
</p:tagLst>
</file>

<file path=ppt/tags/tag23.xml><?xml version="1.0" encoding="utf-8"?>
<p:tagLst xmlns:p="http://schemas.openxmlformats.org/presentationml/2006/main">
  <p:tag name="AS_UNIQUEID" val="4366"/>
</p:tagLst>
</file>

<file path=ppt/tags/tag230.xml><?xml version="1.0" encoding="utf-8"?>
<p:tagLst xmlns:p="http://schemas.openxmlformats.org/presentationml/2006/main">
  <p:tag name="AS_UNIQUEID" val="4554"/>
</p:tagLst>
</file>

<file path=ppt/tags/tag231.xml><?xml version="1.0" encoding="utf-8"?>
<p:tagLst xmlns:p="http://schemas.openxmlformats.org/presentationml/2006/main">
  <p:tag name="AS_UNIQUEID" val="4555"/>
</p:tagLst>
</file>

<file path=ppt/tags/tag232.xml><?xml version="1.0" encoding="utf-8"?>
<p:tagLst xmlns:p="http://schemas.openxmlformats.org/presentationml/2006/main">
  <p:tag name="AS_UNIQUEID" val="4556"/>
</p:tagLst>
</file>

<file path=ppt/tags/tag233.xml><?xml version="1.0" encoding="utf-8"?>
<p:tagLst xmlns:p="http://schemas.openxmlformats.org/presentationml/2006/main">
  <p:tag name="AS_UNIQUEID" val="4557"/>
</p:tagLst>
</file>

<file path=ppt/tags/tag234.xml><?xml version="1.0" encoding="utf-8"?>
<p:tagLst xmlns:p="http://schemas.openxmlformats.org/presentationml/2006/main">
  <p:tag name="AS_UNIQUEID" val="4558"/>
</p:tagLst>
</file>

<file path=ppt/tags/tag235.xml><?xml version="1.0" encoding="utf-8"?>
<p:tagLst xmlns:p="http://schemas.openxmlformats.org/presentationml/2006/main">
  <p:tag name="AS_UNIQUEID" val="4559"/>
</p:tagLst>
</file>

<file path=ppt/tags/tag236.xml><?xml version="1.0" encoding="utf-8"?>
<p:tagLst xmlns:p="http://schemas.openxmlformats.org/presentationml/2006/main">
  <p:tag name="AS_UNIQUEID" val="4560"/>
</p:tagLst>
</file>

<file path=ppt/tags/tag237.xml><?xml version="1.0" encoding="utf-8"?>
<p:tagLst xmlns:p="http://schemas.openxmlformats.org/presentationml/2006/main">
  <p:tag name="AS_UNIQUEID" val="4562"/>
</p:tagLst>
</file>

<file path=ppt/tags/tag238.xml><?xml version="1.0" encoding="utf-8"?>
<p:tagLst xmlns:p="http://schemas.openxmlformats.org/presentationml/2006/main">
  <p:tag name="AS_UNIQUEID" val="567"/>
</p:tagLst>
</file>

<file path=ppt/tags/tag239.xml><?xml version="1.0" encoding="utf-8"?>
<p:tagLst xmlns:p="http://schemas.openxmlformats.org/presentationml/2006/main">
  <p:tag name="AS_UNIQUEID" val="4563"/>
</p:tagLst>
</file>

<file path=ppt/tags/tag24.xml><?xml version="1.0" encoding="utf-8"?>
<p:tagLst xmlns:p="http://schemas.openxmlformats.org/presentationml/2006/main">
  <p:tag name="AS_UNIQUEID" val="4367"/>
</p:tagLst>
</file>

<file path=ppt/tags/tag240.xml><?xml version="1.0" encoding="utf-8"?>
<p:tagLst xmlns:p="http://schemas.openxmlformats.org/presentationml/2006/main">
  <p:tag name="AS_UNIQUEID" val="4564"/>
</p:tagLst>
</file>

<file path=ppt/tags/tag241.xml><?xml version="1.0" encoding="utf-8"?>
<p:tagLst xmlns:p="http://schemas.openxmlformats.org/presentationml/2006/main">
  <p:tag name="AS_UNIQUEID" val="4565"/>
</p:tagLst>
</file>

<file path=ppt/tags/tag242.xml><?xml version="1.0" encoding="utf-8"?>
<p:tagLst xmlns:p="http://schemas.openxmlformats.org/presentationml/2006/main">
  <p:tag name="AS_UNIQUEID" val="4566"/>
</p:tagLst>
</file>

<file path=ppt/tags/tag243.xml><?xml version="1.0" encoding="utf-8"?>
<p:tagLst xmlns:p="http://schemas.openxmlformats.org/presentationml/2006/main">
  <p:tag name="AS_UNIQUEID" val="4567"/>
</p:tagLst>
</file>

<file path=ppt/tags/tag244.xml><?xml version="1.0" encoding="utf-8"?>
<p:tagLst xmlns:p="http://schemas.openxmlformats.org/presentationml/2006/main">
  <p:tag name="AS_UNIQUEID" val="4568"/>
</p:tagLst>
</file>

<file path=ppt/tags/tag245.xml><?xml version="1.0" encoding="utf-8"?>
<p:tagLst xmlns:p="http://schemas.openxmlformats.org/presentationml/2006/main">
  <p:tag name="AS_UNIQUEID" val="4569"/>
</p:tagLst>
</file>

<file path=ppt/tags/tag246.xml><?xml version="1.0" encoding="utf-8"?>
<p:tagLst xmlns:p="http://schemas.openxmlformats.org/presentationml/2006/main">
  <p:tag name="AS_UNIQUEID" val="4570"/>
</p:tagLst>
</file>

<file path=ppt/tags/tag247.xml><?xml version="1.0" encoding="utf-8"?>
<p:tagLst xmlns:p="http://schemas.openxmlformats.org/presentationml/2006/main">
  <p:tag name="AS_UNIQUEID" val="4571"/>
</p:tagLst>
</file>

<file path=ppt/tags/tag248.xml><?xml version="1.0" encoding="utf-8"?>
<p:tagLst xmlns:p="http://schemas.openxmlformats.org/presentationml/2006/main">
  <p:tag name="AS_UNIQUEID" val="4572"/>
</p:tagLst>
</file>

<file path=ppt/tags/tag249.xml><?xml version="1.0" encoding="utf-8"?>
<p:tagLst xmlns:p="http://schemas.openxmlformats.org/presentationml/2006/main">
  <p:tag name="AS_UNIQUEID" val="4573"/>
</p:tagLst>
</file>

<file path=ppt/tags/tag25.xml><?xml version="1.0" encoding="utf-8"?>
<p:tagLst xmlns:p="http://schemas.openxmlformats.org/presentationml/2006/main">
  <p:tag name="AS_UNIQUEID" val="4368"/>
</p:tagLst>
</file>

<file path=ppt/tags/tag250.xml><?xml version="1.0" encoding="utf-8"?>
<p:tagLst xmlns:p="http://schemas.openxmlformats.org/presentationml/2006/main">
  <p:tag name="AS_UNIQUEID" val="4574"/>
</p:tagLst>
</file>

<file path=ppt/tags/tag251.xml><?xml version="1.0" encoding="utf-8"?>
<p:tagLst xmlns:p="http://schemas.openxmlformats.org/presentationml/2006/main">
  <p:tag name="AS_UNIQUEID" val="4575"/>
</p:tagLst>
</file>

<file path=ppt/tags/tag252.xml><?xml version="1.0" encoding="utf-8"?>
<p:tagLst xmlns:p="http://schemas.openxmlformats.org/presentationml/2006/main">
  <p:tag name="AS_UNIQUEID" val="2726"/>
  <p:tag name="KSO_WM_BEAUTIFY_FLAG" val=""/>
</p:tagLst>
</file>

<file path=ppt/tags/tag253.xml><?xml version="1.0" encoding="utf-8"?>
<p:tagLst xmlns:p="http://schemas.openxmlformats.org/presentationml/2006/main">
  <p:tag name="AS_UNIQUEID" val="1782"/>
  <p:tag name="KSO_WM_BEAUTIFY_FLAG" val=""/>
</p:tagLst>
</file>

<file path=ppt/tags/tag254.xml><?xml version="1.0" encoding="utf-8"?>
<p:tagLst xmlns:p="http://schemas.openxmlformats.org/presentationml/2006/main">
  <p:tag name="AS_UNIQUEID" val="515"/>
  <p:tag name="KSO_WM_BEAUTIFY_FLAG" val=""/>
</p:tagLst>
</file>

<file path=ppt/tags/tag255.xml><?xml version="1.0" encoding="utf-8"?>
<p:tagLst xmlns:p="http://schemas.openxmlformats.org/presentationml/2006/main">
  <p:tag name="AS_UNIQUEID" val="516"/>
  <p:tag name="KSO_WM_BEAUTIFY_FLAG" val=""/>
</p:tagLst>
</file>

<file path=ppt/tags/tag256.xml><?xml version="1.0" encoding="utf-8"?>
<p:tagLst xmlns:p="http://schemas.openxmlformats.org/presentationml/2006/main">
  <p:tag name="AS_UNIQUEID" val="517"/>
  <p:tag name="KSO_WM_BEAUTIFY_FLAG" val=""/>
</p:tagLst>
</file>

<file path=ppt/tags/tag257.xml><?xml version="1.0" encoding="utf-8"?>
<p:tagLst xmlns:p="http://schemas.openxmlformats.org/presentationml/2006/main">
  <p:tag name="AS_UNIQUEID" val="518"/>
  <p:tag name="KSO_WM_BEAUTIFY_FLAG" val=""/>
</p:tagLst>
</file>

<file path=ppt/tags/tag258.xml><?xml version="1.0" encoding="utf-8"?>
<p:tagLst xmlns:p="http://schemas.openxmlformats.org/presentationml/2006/main">
  <p:tag name="AS_UNIQUEID" val="519"/>
  <p:tag name="KSO_WM_BEAUTIFY_FLAG" val=""/>
</p:tagLst>
</file>

<file path=ppt/tags/tag259.xml><?xml version="1.0" encoding="utf-8"?>
<p:tagLst xmlns:p="http://schemas.openxmlformats.org/presentationml/2006/main">
  <p:tag name="AS_UNIQUEID" val="520"/>
  <p:tag name="KSO_WM_BEAUTIFY_FLAG" val=""/>
</p:tagLst>
</file>

<file path=ppt/tags/tag26.xml><?xml version="1.0" encoding="utf-8"?>
<p:tagLst xmlns:p="http://schemas.openxmlformats.org/presentationml/2006/main">
  <p:tag name="AS_UNIQUEID" val="4369"/>
</p:tagLst>
</file>

<file path=ppt/tags/tag260.xml><?xml version="1.0" encoding="utf-8"?>
<p:tagLst xmlns:p="http://schemas.openxmlformats.org/presentationml/2006/main">
  <p:tag name="AS_UNIQUEID" val="521"/>
  <p:tag name="KSO_WM_BEAUTIFY_FLAG" val=""/>
</p:tagLst>
</file>

<file path=ppt/tags/tag261.xml><?xml version="1.0" encoding="utf-8"?>
<p:tagLst xmlns:p="http://schemas.openxmlformats.org/presentationml/2006/main">
  <p:tag name="AS_UNIQUEID" val="522"/>
  <p:tag name="KSO_WM_BEAUTIFY_FLAG" val=""/>
</p:tagLst>
</file>

<file path=ppt/tags/tag262.xml><?xml version="1.0" encoding="utf-8"?>
<p:tagLst xmlns:p="http://schemas.openxmlformats.org/presentationml/2006/main">
  <p:tag name="AS_UNIQUEID" val="523"/>
</p:tagLst>
</file>

<file path=ppt/tags/tag263.xml><?xml version="1.0" encoding="utf-8"?>
<p:tagLst xmlns:p="http://schemas.openxmlformats.org/presentationml/2006/main">
  <p:tag name="AS_UNIQUEID" val="524"/>
  <p:tag name="KSO_WM_BEAUTIFY_FLAG" val=""/>
</p:tagLst>
</file>

<file path=ppt/tags/tag264.xml><?xml version="1.0" encoding="utf-8"?>
<p:tagLst xmlns:p="http://schemas.openxmlformats.org/presentationml/2006/main">
  <p:tag name="AS_UNIQUEID" val="525"/>
  <p:tag name="KSO_WM_BEAUTIFY_FLAG" val=""/>
</p:tagLst>
</file>

<file path=ppt/tags/tag265.xml><?xml version="1.0" encoding="utf-8"?>
<p:tagLst xmlns:p="http://schemas.openxmlformats.org/presentationml/2006/main">
  <p:tag name="AS_UNIQUEID" val="526"/>
  <p:tag name="KSO_WM_BEAUTIFY_FLAG" val=""/>
</p:tagLst>
</file>

<file path=ppt/tags/tag266.xml><?xml version="1.0" encoding="utf-8"?>
<p:tagLst xmlns:p="http://schemas.openxmlformats.org/presentationml/2006/main">
  <p:tag name="AS_UNIQUEID" val="528"/>
  <p:tag name="KSO_WM_BEAUTIFY_FLAG" val=""/>
</p:tagLst>
</file>

<file path=ppt/tags/tag267.xml><?xml version="1.0" encoding="utf-8"?>
<p:tagLst xmlns:p="http://schemas.openxmlformats.org/presentationml/2006/main">
  <p:tag name="AS_UNIQUEID" val="529"/>
  <p:tag name="KSO_WM_BEAUTIFY_FLAG" val=""/>
</p:tagLst>
</file>

<file path=ppt/tags/tag268.xml><?xml version="1.0" encoding="utf-8"?>
<p:tagLst xmlns:p="http://schemas.openxmlformats.org/presentationml/2006/main">
  <p:tag name="AS_UNIQUEID" val="530"/>
  <p:tag name="KSO_WM_BEAUTIFY_FLAG" val=""/>
</p:tagLst>
</file>

<file path=ppt/tags/tag269.xml><?xml version="1.0" encoding="utf-8"?>
<p:tagLst xmlns:p="http://schemas.openxmlformats.org/presentationml/2006/main">
  <p:tag name="AS_UNIQUEID" val="531"/>
</p:tagLst>
</file>

<file path=ppt/tags/tag27.xml><?xml version="1.0" encoding="utf-8"?>
<p:tagLst xmlns:p="http://schemas.openxmlformats.org/presentationml/2006/main">
  <p:tag name="AS_UNIQUEID" val="4370"/>
</p:tagLst>
</file>

<file path=ppt/tags/tag270.xml><?xml version="1.0" encoding="utf-8"?>
<p:tagLst xmlns:p="http://schemas.openxmlformats.org/presentationml/2006/main">
  <p:tag name="AS_UNIQUEID" val="532"/>
  <p:tag name="KSO_WM_BEAUTIFY_FLAG" val=""/>
</p:tagLst>
</file>

<file path=ppt/tags/tag271.xml><?xml version="1.0" encoding="utf-8"?>
<p:tagLst xmlns:p="http://schemas.openxmlformats.org/presentationml/2006/main">
  <p:tag name="AS_UNIQUEID" val="4578"/>
</p:tagLst>
</file>

<file path=ppt/tags/tag272.xml><?xml version="1.0" encoding="utf-8"?>
<p:tagLst xmlns:p="http://schemas.openxmlformats.org/presentationml/2006/main">
  <p:tag name="AS_UNIQUEID" val="471"/>
  <p:tag name="KSO_WM_BEAUTIFY_FLAG" val=""/>
</p:tagLst>
</file>

<file path=ppt/tags/tag273.xml><?xml version="1.0" encoding="utf-8"?>
<p:tagLst xmlns:p="http://schemas.openxmlformats.org/presentationml/2006/main">
  <p:tag name="AS_UNIQUEID" val="489"/>
</p:tagLst>
</file>

<file path=ppt/tags/tag274.xml><?xml version="1.0" encoding="utf-8"?>
<p:tagLst xmlns:p="http://schemas.openxmlformats.org/presentationml/2006/main">
  <p:tag name="AS_UNIQUEID" val="490"/>
  <p:tag name="KSO_WM_BEAUTIFY_FLAG" val=""/>
</p:tagLst>
</file>

<file path=ppt/tags/tag275.xml><?xml version="1.0" encoding="utf-8"?>
<p:tagLst xmlns:p="http://schemas.openxmlformats.org/presentationml/2006/main">
  <p:tag name="AS_UNIQUEID" val="491"/>
  <p:tag name="KSO_WM_BEAUTIFY_FLAG" val=""/>
</p:tagLst>
</file>

<file path=ppt/tags/tag276.xml><?xml version="1.0" encoding="utf-8"?>
<p:tagLst xmlns:p="http://schemas.openxmlformats.org/presentationml/2006/main">
  <p:tag name="AS_UNIQUEID" val="492"/>
  <p:tag name="KSO_WM_BEAUTIFY_FLAG" val=""/>
</p:tagLst>
</file>

<file path=ppt/tags/tag277.xml><?xml version="1.0" encoding="utf-8"?>
<p:tagLst xmlns:p="http://schemas.openxmlformats.org/presentationml/2006/main">
  <p:tag name="AS_UNIQUEID" val="493"/>
  <p:tag name="KSO_WM_BEAUTIFY_FLAG" val=""/>
</p:tagLst>
</file>

<file path=ppt/tags/tag278.xml><?xml version="1.0" encoding="utf-8"?>
<p:tagLst xmlns:p="http://schemas.openxmlformats.org/presentationml/2006/main">
  <p:tag name="AS_UNIQUEID" val="92"/>
  <p:tag name="KSO_WM_BEAUTIFY_FLAG" val=""/>
</p:tagLst>
</file>

<file path=ppt/tags/tag279.xml><?xml version="1.0" encoding="utf-8"?>
<p:tagLst xmlns:p="http://schemas.openxmlformats.org/presentationml/2006/main">
  <p:tag name="AS_UNIQUEID" val="545"/>
  <p:tag name="KSO_WM_BEAUTIFY_FLAG" val=""/>
  <p:tag name="KSO_WM_UNIT_MEDIACOVER_BTN_POS" val="c"/>
  <p:tag name="KSO_WM_UNIT_MEDIACOVER_BTN_STATE" val="1"/>
  <p:tag name="KSO_WM_UNIT_MEDIACOVER_BTN_STYLE" val="ee0bc779c1f3d7f3e90c96344320e69a"/>
  <p:tag name="KSO_WM_UNIT_MEDIACOVER_BTNRECT" val="3873*2315*331*331"/>
  <p:tag name="KSO_WM_UNIT_MEDIACOVER_RGB" val="000000"/>
  <p:tag name="KSO_WM_UNIT_MEDIACOVER_STYLEID" val="1"/>
  <p:tag name="KSO_WM_UNIT_MEDIACOVER_TEXTSTATE" val="0"/>
  <p:tag name="KSO_WM_UNIT_MEDIACOVER_TRANSPARENCY" val="0.5"/>
</p:tagLst>
</file>

<file path=ppt/tags/tag28.xml><?xml version="1.0" encoding="utf-8"?>
<p:tagLst xmlns:p="http://schemas.openxmlformats.org/presentationml/2006/main">
  <p:tag name="AS_UNIQUEID" val="4372"/>
</p:tagLst>
</file>

<file path=ppt/tags/tag280.xml><?xml version="1.0" encoding="utf-8"?>
<p:tagLst xmlns:p="http://schemas.openxmlformats.org/presentationml/2006/main">
  <p:tag name="AS_UNIQUEID" val="474"/>
</p:tagLst>
</file>

<file path=ppt/tags/tag281.xml><?xml version="1.0" encoding="utf-8"?>
<p:tagLst xmlns:p="http://schemas.openxmlformats.org/presentationml/2006/main">
  <p:tag name="AS_UNIQUEID" val="1236"/>
</p:tagLst>
</file>

<file path=ppt/tags/tag282.xml><?xml version="1.0" encoding="utf-8"?>
<p:tagLst xmlns:p="http://schemas.openxmlformats.org/presentationml/2006/main">
  <p:tag name="AS_UNIQUEID" val="567"/>
</p:tagLst>
</file>

<file path=ppt/tags/tag283.xml><?xml version="1.0" encoding="utf-8"?>
<p:tagLst xmlns:p="http://schemas.openxmlformats.org/presentationml/2006/main">
  <p:tag name="AS_UNIQUEID" val="4580"/>
</p:tagLst>
</file>

<file path=ppt/tags/tag284.xml><?xml version="1.0" encoding="utf-8"?>
<p:tagLst xmlns:p="http://schemas.openxmlformats.org/presentationml/2006/main">
  <p:tag name="AS_UNIQUEID" val="1238"/>
</p:tagLst>
</file>

<file path=ppt/tags/tag285.xml><?xml version="1.0" encoding="utf-8"?>
<p:tagLst xmlns:p="http://schemas.openxmlformats.org/presentationml/2006/main">
  <p:tag name="AS_UNIQUEID" val="2747"/>
</p:tagLst>
</file>

<file path=ppt/tags/tag286.xml><?xml version="1.0" encoding="utf-8"?>
<p:tagLst xmlns:p="http://schemas.openxmlformats.org/presentationml/2006/main">
  <p:tag name="AS_UNIQUEID" val="2748"/>
</p:tagLst>
</file>

<file path=ppt/tags/tag287.xml><?xml version="1.0" encoding="utf-8"?>
<p:tagLst xmlns:p="http://schemas.openxmlformats.org/presentationml/2006/main">
  <p:tag name="AS_UNIQUEID" val="2749"/>
</p:tagLst>
</file>

<file path=ppt/tags/tag288.xml><?xml version="1.0" encoding="utf-8"?>
<p:tagLst xmlns:p="http://schemas.openxmlformats.org/presentationml/2006/main">
  <p:tag name="AS_UNIQUEID" val="2750"/>
  <p:tag name="KSO_WM_BEAUTIFY_FLAG" val=""/>
</p:tagLst>
</file>

<file path=ppt/tags/tag289.xml><?xml version="1.0" encoding="utf-8"?>
<p:tagLst xmlns:p="http://schemas.openxmlformats.org/presentationml/2006/main">
  <p:tag name="AS_UNIQUEID" val="2751"/>
  <p:tag name="KSO_WM_BEAUTIFY_FLAG" val=""/>
</p:tagLst>
</file>

<file path=ppt/tags/tag29.xml><?xml version="1.0" encoding="utf-8"?>
<p:tagLst xmlns:p="http://schemas.openxmlformats.org/presentationml/2006/main">
  <p:tag name="AS_UNIQUEID" val="4373"/>
</p:tagLst>
</file>

<file path=ppt/tags/tag290.xml><?xml version="1.0" encoding="utf-8"?>
<p:tagLst xmlns:p="http://schemas.openxmlformats.org/presentationml/2006/main">
  <p:tag name="AS_UNIQUEID" val="2752"/>
  <p:tag name="KSO_WM_BEAUTIFY_FLAG" val=""/>
</p:tagLst>
</file>

<file path=ppt/tags/tag291.xml><?xml version="1.0" encoding="utf-8"?>
<p:tagLst xmlns:p="http://schemas.openxmlformats.org/presentationml/2006/main">
  <p:tag name="AS_UNIQUEID" val="2753"/>
</p:tagLst>
</file>

<file path=ppt/tags/tag292.xml><?xml version="1.0" encoding="utf-8"?>
<p:tagLst xmlns:p="http://schemas.openxmlformats.org/presentationml/2006/main">
  <p:tag name="AS_UNIQUEID" val="2754"/>
</p:tagLst>
</file>

<file path=ppt/tags/tag293.xml><?xml version="1.0" encoding="utf-8"?>
<p:tagLst xmlns:p="http://schemas.openxmlformats.org/presentationml/2006/main">
  <p:tag name="AS_UNIQUEID" val="2755"/>
  <p:tag name="KSO_WM_BEAUTIFY_FLAG" val=""/>
</p:tagLst>
</file>

<file path=ppt/tags/tag294.xml><?xml version="1.0" encoding="utf-8"?>
<p:tagLst xmlns:p="http://schemas.openxmlformats.org/presentationml/2006/main">
  <p:tag name="AS_UNIQUEID" val="2756"/>
  <p:tag name="KSO_WM_BEAUTIFY_FLAG" val=""/>
</p:tagLst>
</file>

<file path=ppt/tags/tag295.xml><?xml version="1.0" encoding="utf-8"?>
<p:tagLst xmlns:p="http://schemas.openxmlformats.org/presentationml/2006/main">
  <p:tag name="AS_UNIQUEID" val="2757"/>
  <p:tag name="KSO_WM_BEAUTIFY_FLAG" val=""/>
</p:tagLst>
</file>

<file path=ppt/tags/tag296.xml><?xml version="1.0" encoding="utf-8"?>
<p:tagLst xmlns:p="http://schemas.openxmlformats.org/presentationml/2006/main">
  <p:tag name="AS_UNIQUEID" val="2758"/>
  <p:tag name="KSO_WM_BEAUTIFY_FLAG" val=""/>
</p:tagLst>
</file>

<file path=ppt/tags/tag297.xml><?xml version="1.0" encoding="utf-8"?>
<p:tagLst xmlns:p="http://schemas.openxmlformats.org/presentationml/2006/main">
  <p:tag name="AS_UNIQUEID" val="2759"/>
  <p:tag name="KSO_WM_BEAUTIFY_FLAG" val=""/>
</p:tagLst>
</file>

<file path=ppt/tags/tag298.xml><?xml version="1.0" encoding="utf-8"?>
<p:tagLst xmlns:p="http://schemas.openxmlformats.org/presentationml/2006/main">
  <p:tag name="AS_UNIQUEID" val="2760"/>
  <p:tag name="KSO_WM_BEAUTIFY_FLAG" val=""/>
</p:tagLst>
</file>

<file path=ppt/tags/tag299.xml><?xml version="1.0" encoding="utf-8"?>
<p:tagLst xmlns:p="http://schemas.openxmlformats.org/presentationml/2006/main">
  <p:tag name="AS_UNIQUEID" val="2761"/>
  <p:tag name="KSO_WM_BEAUTIFY_FLAG" val=""/>
</p:tagLst>
</file>

<file path=ppt/tags/tag3.xml><?xml version="1.0" encoding="utf-8"?>
<p:tagLst xmlns:p="http://schemas.openxmlformats.org/presentationml/2006/main">
  <p:tag name="AS_UNIQUEID" val="4341"/>
</p:tagLst>
</file>

<file path=ppt/tags/tag30.xml><?xml version="1.0" encoding="utf-8"?>
<p:tagLst xmlns:p="http://schemas.openxmlformats.org/presentationml/2006/main">
  <p:tag name="AS_UNIQUEID" val="4374"/>
</p:tagLst>
</file>

<file path=ppt/tags/tag300.xml><?xml version="1.0" encoding="utf-8"?>
<p:tagLst xmlns:p="http://schemas.openxmlformats.org/presentationml/2006/main">
  <p:tag name="AS_UNIQUEID" val="2762"/>
  <p:tag name="KSO_WM_BEAUTIFY_FLAG" val=""/>
</p:tagLst>
</file>

<file path=ppt/tags/tag301.xml><?xml version="1.0" encoding="utf-8"?>
<p:tagLst xmlns:p="http://schemas.openxmlformats.org/presentationml/2006/main">
  <p:tag name="AS_UNIQUEID" val="1161"/>
  <p:tag name="KSO_WM_BEAUTIFY_FLAG" val=""/>
</p:tagLst>
</file>

<file path=ppt/tags/tag302.xml><?xml version="1.0" encoding="utf-8"?>
<p:tagLst xmlns:p="http://schemas.openxmlformats.org/presentationml/2006/main">
  <p:tag name="AS_UNIQUEID" val="3431"/>
</p:tagLst>
</file>

<file path=ppt/tags/tag303.xml><?xml version="1.0" encoding="utf-8"?>
<p:tagLst xmlns:p="http://schemas.openxmlformats.org/presentationml/2006/main">
  <p:tag name="AS_UNIQUEID" val="1641"/>
  <p:tag name="KSO_WM_BEAUTIFY_FLAG" val=""/>
</p:tagLst>
</file>

<file path=ppt/tags/tag304.xml><?xml version="1.0" encoding="utf-8"?>
<p:tagLst xmlns:p="http://schemas.openxmlformats.org/presentationml/2006/main">
  <p:tag name="AS_UNIQUEID" val="1642"/>
  <p:tag name="KSO_WM_BEAUTIFY_FLAG" val=""/>
</p:tagLst>
</file>

<file path=ppt/tags/tag305.xml><?xml version="1.0" encoding="utf-8"?>
<p:tagLst xmlns:p="http://schemas.openxmlformats.org/presentationml/2006/main">
  <p:tag name="AS_UNIQUEID" val="1641"/>
</p:tagLst>
</file>

<file path=ppt/tags/tag306.xml><?xml version="1.0" encoding="utf-8"?>
<p:tagLst xmlns:p="http://schemas.openxmlformats.org/presentationml/2006/main">
  <p:tag name="AS_UNIQUEID" val="1642"/>
</p:tagLst>
</file>

<file path=ppt/tags/tag307.xml><?xml version="1.0" encoding="utf-8"?>
<p:tagLst xmlns:p="http://schemas.openxmlformats.org/presentationml/2006/main">
  <p:tag name="AS_UNIQUEID" val="4581"/>
</p:tagLst>
</file>

<file path=ppt/tags/tag308.xml><?xml version="1.0" encoding="utf-8"?>
<p:tagLst xmlns:p="http://schemas.openxmlformats.org/presentationml/2006/main">
  <p:tag name="AS_UNIQUEID" val="4582"/>
</p:tagLst>
</file>

<file path=ppt/tags/tag309.xml><?xml version="1.0" encoding="utf-8"?>
<p:tagLst xmlns:p="http://schemas.openxmlformats.org/presentationml/2006/main">
  <p:tag name="AS_UNIQUEID" val="4583"/>
</p:tagLst>
</file>

<file path=ppt/tags/tag31.xml><?xml version="1.0" encoding="utf-8"?>
<p:tagLst xmlns:p="http://schemas.openxmlformats.org/presentationml/2006/main">
  <p:tag name="AS_UNIQUEID" val="4375"/>
</p:tagLst>
</file>

<file path=ppt/tags/tag310.xml><?xml version="1.0" encoding="utf-8"?>
<p:tagLst xmlns:p="http://schemas.openxmlformats.org/presentationml/2006/main">
  <p:tag name="AS_UNIQUEID" val="4584"/>
</p:tagLst>
</file>

<file path=ppt/tags/tag311.xml><?xml version="1.0" encoding="utf-8"?>
<p:tagLst xmlns:p="http://schemas.openxmlformats.org/presentationml/2006/main">
  <p:tag name="AS_UNIQUEID" val="4585"/>
</p:tagLst>
</file>

<file path=ppt/tags/tag312.xml><?xml version="1.0" encoding="utf-8"?>
<p:tagLst xmlns:p="http://schemas.openxmlformats.org/presentationml/2006/main">
  <p:tag name="AS_UNIQUEID" val="4586"/>
</p:tagLst>
</file>

<file path=ppt/tags/tag313.xml><?xml version="1.0" encoding="utf-8"?>
<p:tagLst xmlns:p="http://schemas.openxmlformats.org/presentationml/2006/main">
  <p:tag name="AS_UNIQUEID" val="4587"/>
</p:tagLst>
</file>

<file path=ppt/tags/tag314.xml><?xml version="1.0" encoding="utf-8"?>
<p:tagLst xmlns:p="http://schemas.openxmlformats.org/presentationml/2006/main">
  <p:tag name="AS_UNIQUEID" val="4588"/>
</p:tagLst>
</file>

<file path=ppt/tags/tag315.xml><?xml version="1.0" encoding="utf-8"?>
<p:tagLst xmlns:p="http://schemas.openxmlformats.org/presentationml/2006/main">
  <p:tag name="AS_UNIQUEID" val="4589"/>
</p:tagLst>
</file>

<file path=ppt/tags/tag316.xml><?xml version="1.0" encoding="utf-8"?>
<p:tagLst xmlns:p="http://schemas.openxmlformats.org/presentationml/2006/main">
  <p:tag name="AS_UNIQUEID" val="4590"/>
</p:tagLst>
</file>

<file path=ppt/tags/tag317.xml><?xml version="1.0" encoding="utf-8"?>
<p:tagLst xmlns:p="http://schemas.openxmlformats.org/presentationml/2006/main">
  <p:tag name="AS_UNIQUEID" val="4591"/>
</p:tagLst>
</file>

<file path=ppt/tags/tag318.xml><?xml version="1.0" encoding="utf-8"?>
<p:tagLst xmlns:p="http://schemas.openxmlformats.org/presentationml/2006/main">
  <p:tag name="AS_UNIQUEID" val="1236"/>
</p:tagLst>
</file>

<file path=ppt/tags/tag319.xml><?xml version="1.0" encoding="utf-8"?>
<p:tagLst xmlns:p="http://schemas.openxmlformats.org/presentationml/2006/main">
  <p:tag name="AS_UNIQUEID" val="4593"/>
</p:tagLst>
</file>

<file path=ppt/tags/tag32.xml><?xml version="1.0" encoding="utf-8"?>
<p:tagLst xmlns:p="http://schemas.openxmlformats.org/presentationml/2006/main">
  <p:tag name="AS_UNIQUEID" val="4376"/>
</p:tagLst>
</file>

<file path=ppt/tags/tag320.xml><?xml version="1.0" encoding="utf-8"?>
<p:tagLst xmlns:p="http://schemas.openxmlformats.org/presentationml/2006/main">
  <p:tag name="AS_UNIQUEID" val="4594"/>
</p:tagLst>
</file>

<file path=ppt/tags/tag321.xml><?xml version="1.0" encoding="utf-8"?>
<p:tagLst xmlns:p="http://schemas.openxmlformats.org/presentationml/2006/main">
  <p:tag name="AS_UNIQUEID" val="4595"/>
</p:tagLst>
</file>

<file path=ppt/tags/tag322.xml><?xml version="1.0" encoding="utf-8"?>
<p:tagLst xmlns:p="http://schemas.openxmlformats.org/presentationml/2006/main">
  <p:tag name="AS_UNIQUEID" val="4596"/>
</p:tagLst>
</file>

<file path=ppt/tags/tag323.xml><?xml version="1.0" encoding="utf-8"?>
<p:tagLst xmlns:p="http://schemas.openxmlformats.org/presentationml/2006/main">
  <p:tag name="AS_UNIQUEID" val="4597"/>
</p:tagLst>
</file>

<file path=ppt/tags/tag324.xml><?xml version="1.0" encoding="utf-8"?>
<p:tagLst xmlns:p="http://schemas.openxmlformats.org/presentationml/2006/main">
  <p:tag name="AS_UNIQUEID" val="4598"/>
</p:tagLst>
</file>

<file path=ppt/tags/tag325.xml><?xml version="1.0" encoding="utf-8"?>
<p:tagLst xmlns:p="http://schemas.openxmlformats.org/presentationml/2006/main">
  <p:tag name="AS_UNIQUEID" val="4599"/>
</p:tagLst>
</file>

<file path=ppt/tags/tag326.xml><?xml version="1.0" encoding="utf-8"?>
<p:tagLst xmlns:p="http://schemas.openxmlformats.org/presentationml/2006/main">
  <p:tag name="AS_UNIQUEID" val="4600"/>
</p:tagLst>
</file>

<file path=ppt/tags/tag327.xml><?xml version="1.0" encoding="utf-8"?>
<p:tagLst xmlns:p="http://schemas.openxmlformats.org/presentationml/2006/main">
  <p:tag name="AS_UNIQUEID" val="1618"/>
  <p:tag name="KSO_WM_BEAUTIFY_FLAG" val=""/>
</p:tagLst>
</file>

<file path=ppt/tags/tag328.xml><?xml version="1.0" encoding="utf-8"?>
<p:tagLst xmlns:p="http://schemas.openxmlformats.org/presentationml/2006/main">
  <p:tag name="AS_UNIQUEID" val="1619"/>
</p:tagLst>
</file>

<file path=ppt/tags/tag329.xml><?xml version="1.0" encoding="utf-8"?>
<p:tagLst xmlns:p="http://schemas.openxmlformats.org/presentationml/2006/main">
  <p:tag name="AS_UNIQUEID" val="1620"/>
</p:tagLst>
</file>

<file path=ppt/tags/tag33.xml><?xml version="1.0" encoding="utf-8"?>
<p:tagLst xmlns:p="http://schemas.openxmlformats.org/presentationml/2006/main">
  <p:tag name="AS_UNIQUEID" val="4377"/>
</p:tagLst>
</file>

<file path=ppt/tags/tag330.xml><?xml version="1.0" encoding="utf-8"?>
<p:tagLst xmlns:p="http://schemas.openxmlformats.org/presentationml/2006/main">
  <p:tag name="AS_UNIQUEID" val="1621"/>
  <p:tag name="KSO_WM_BEAUTIFY_FLAG" val=""/>
</p:tagLst>
</file>

<file path=ppt/tags/tag331.xml><?xml version="1.0" encoding="utf-8"?>
<p:tagLst xmlns:p="http://schemas.openxmlformats.org/presentationml/2006/main">
  <p:tag name="AS_UNIQUEID" val="1622"/>
  <p:tag name="KSO_WM_BEAUTIFY_FLAG" val=""/>
</p:tagLst>
</file>

<file path=ppt/tags/tag332.xml><?xml version="1.0" encoding="utf-8"?>
<p:tagLst xmlns:p="http://schemas.openxmlformats.org/presentationml/2006/main">
  <p:tag name="AS_UNIQUEID" val="1623"/>
  <p:tag name="KSO_WM_BEAUTIFY_FLAG" val=""/>
</p:tagLst>
</file>

<file path=ppt/tags/tag333.xml><?xml version="1.0" encoding="utf-8"?>
<p:tagLst xmlns:p="http://schemas.openxmlformats.org/presentationml/2006/main">
  <p:tag name="AS_UNIQUEID" val="1624"/>
</p:tagLst>
</file>

<file path=ppt/tags/tag334.xml><?xml version="1.0" encoding="utf-8"?>
<p:tagLst xmlns:p="http://schemas.openxmlformats.org/presentationml/2006/main">
  <p:tag name="AS_UNIQUEID" val="1625"/>
  <p:tag name="KSO_WM_BEAUTIFY_FLAG" val=""/>
</p:tagLst>
</file>

<file path=ppt/tags/tag335.xml><?xml version="1.0" encoding="utf-8"?>
<p:tagLst xmlns:p="http://schemas.openxmlformats.org/presentationml/2006/main">
  <p:tag name="AS_UNIQUEID" val="1626"/>
  <p:tag name="KSO_WM_BEAUTIFY_FLAG" val=""/>
</p:tagLst>
</file>

<file path=ppt/tags/tag336.xml><?xml version="1.0" encoding="utf-8"?>
<p:tagLst xmlns:p="http://schemas.openxmlformats.org/presentationml/2006/main">
  <p:tag name="AS_UNIQUEID" val="1627"/>
  <p:tag name="KSO_WM_BEAUTIFY_FLAG" val=""/>
</p:tagLst>
</file>

<file path=ppt/tags/tag337.xml><?xml version="1.0" encoding="utf-8"?>
<p:tagLst xmlns:p="http://schemas.openxmlformats.org/presentationml/2006/main">
  <p:tag name="AS_UNIQUEID" val="1628"/>
  <p:tag name="KSO_WM_BEAUTIFY_FLAG" val=""/>
</p:tagLst>
</file>

<file path=ppt/tags/tag338.xml><?xml version="1.0" encoding="utf-8"?>
<p:tagLst xmlns:p="http://schemas.openxmlformats.org/presentationml/2006/main">
  <p:tag name="AS_UNIQUEID" val="1629"/>
  <p:tag name="KSO_WM_BEAUTIFY_FLAG" val=""/>
</p:tagLst>
</file>

<file path=ppt/tags/tag339.xml><?xml version="1.0" encoding="utf-8"?>
<p:tagLst xmlns:p="http://schemas.openxmlformats.org/presentationml/2006/main">
  <p:tag name="AS_UNIQUEID" val="1630"/>
</p:tagLst>
</file>

<file path=ppt/tags/tag34.xml><?xml version="1.0" encoding="utf-8"?>
<p:tagLst xmlns:p="http://schemas.openxmlformats.org/presentationml/2006/main">
  <p:tag name="AS_UNIQUEID" val="4378"/>
</p:tagLst>
</file>

<file path=ppt/tags/tag340.xml><?xml version="1.0" encoding="utf-8"?>
<p:tagLst xmlns:p="http://schemas.openxmlformats.org/presentationml/2006/main">
  <p:tag name="AS_UNIQUEID" val="1631"/>
  <p:tag name="KSO_WM_BEAUTIFY_FLAG" val=""/>
</p:tagLst>
</file>

<file path=ppt/tags/tag341.xml><?xml version="1.0" encoding="utf-8"?>
<p:tagLst xmlns:p="http://schemas.openxmlformats.org/presentationml/2006/main">
  <p:tag name="AS_UNIQUEID" val="1632"/>
  <p:tag name="KSO_WM_BEAUTIFY_FLAG" val=""/>
</p:tagLst>
</file>

<file path=ppt/tags/tag342.xml><?xml version="1.0" encoding="utf-8"?>
<p:tagLst xmlns:p="http://schemas.openxmlformats.org/presentationml/2006/main">
  <p:tag name="AS_UNIQUEID" val="1633"/>
  <p:tag name="KSO_WM_BEAUTIFY_FLAG" val=""/>
</p:tagLst>
</file>

<file path=ppt/tags/tag343.xml><?xml version="1.0" encoding="utf-8"?>
<p:tagLst xmlns:p="http://schemas.openxmlformats.org/presentationml/2006/main">
  <p:tag name="AS_UNIQUEID" val="1634"/>
</p:tagLst>
</file>

<file path=ppt/tags/tag344.xml><?xml version="1.0" encoding="utf-8"?>
<p:tagLst xmlns:p="http://schemas.openxmlformats.org/presentationml/2006/main">
  <p:tag name="AS_UNIQUEID" val="1635"/>
  <p:tag name="KSO_WM_BEAUTIFY_FLAG" val=""/>
</p:tagLst>
</file>

<file path=ppt/tags/tag345.xml><?xml version="1.0" encoding="utf-8"?>
<p:tagLst xmlns:p="http://schemas.openxmlformats.org/presentationml/2006/main">
  <p:tag name="AS_UNIQUEID" val="1636"/>
  <p:tag name="KSO_WM_BEAUTIFY_FLAG" val=""/>
</p:tagLst>
</file>

<file path=ppt/tags/tag346.xml><?xml version="1.0" encoding="utf-8"?>
<p:tagLst xmlns:p="http://schemas.openxmlformats.org/presentationml/2006/main">
  <p:tag name="AS_UNIQUEID" val="1637"/>
  <p:tag name="KSO_WM_BEAUTIFY_FLAG" val=""/>
</p:tagLst>
</file>

<file path=ppt/tags/tag347.xml><?xml version="1.0" encoding="utf-8"?>
<p:tagLst xmlns:p="http://schemas.openxmlformats.org/presentationml/2006/main">
  <p:tag name="AS_UNIQUEID" val="1638"/>
  <p:tag name="KSO_WM_BEAUTIFY_FLAG" val=""/>
</p:tagLst>
</file>

<file path=ppt/tags/tag348.xml><?xml version="1.0" encoding="utf-8"?>
<p:tagLst xmlns:p="http://schemas.openxmlformats.org/presentationml/2006/main">
  <p:tag name="AS_UNIQUEID" val="1639"/>
  <p:tag name="KSO_WM_BEAUTIFY_FLAG" val=""/>
</p:tagLst>
</file>

<file path=ppt/tags/tag349.xml><?xml version="1.0" encoding="utf-8"?>
<p:tagLst xmlns:p="http://schemas.openxmlformats.org/presentationml/2006/main">
  <p:tag name="AS_UNIQUEID" val="1645"/>
  <p:tag name="KSO_WM_BEAUTIFY_FLAG" val=""/>
</p:tagLst>
</file>

<file path=ppt/tags/tag35.xml><?xml version="1.0" encoding="utf-8"?>
<p:tagLst xmlns:p="http://schemas.openxmlformats.org/presentationml/2006/main">
  <p:tag name="AS_UNIQUEID" val="4379"/>
</p:tagLst>
</file>

<file path=ppt/tags/tag350.xml><?xml version="1.0" encoding="utf-8"?>
<p:tagLst xmlns:p="http://schemas.openxmlformats.org/presentationml/2006/main">
  <p:tag name="AS_UNIQUEID" val="1646"/>
</p:tagLst>
</file>

<file path=ppt/tags/tag351.xml><?xml version="1.0" encoding="utf-8"?>
<p:tagLst xmlns:p="http://schemas.openxmlformats.org/presentationml/2006/main">
  <p:tag name="AS_UNIQUEID" val="1647"/>
  <p:tag name="KSO_WM_BEAUTIFY_FLAG" val=""/>
</p:tagLst>
</file>

<file path=ppt/tags/tag352.xml><?xml version="1.0" encoding="utf-8"?>
<p:tagLst xmlns:p="http://schemas.openxmlformats.org/presentationml/2006/main">
  <p:tag name="AS_UNIQUEID" val="1648"/>
  <p:tag name="KSO_WM_BEAUTIFY_FLAG" val=""/>
</p:tagLst>
</file>

<file path=ppt/tags/tag353.xml><?xml version="1.0" encoding="utf-8"?>
<p:tagLst xmlns:p="http://schemas.openxmlformats.org/presentationml/2006/main">
  <p:tag name="AS_UNIQUEID" val="1649"/>
  <p:tag name="KSO_WM_BEAUTIFY_FLAG" val=""/>
</p:tagLst>
</file>

<file path=ppt/tags/tag354.xml><?xml version="1.0" encoding="utf-8"?>
<p:tagLst xmlns:p="http://schemas.openxmlformats.org/presentationml/2006/main">
  <p:tag name="AS_UNIQUEID" val="1650"/>
  <p:tag name="KSO_WM_BEAUTIFY_FLAG" val=""/>
</p:tagLst>
</file>

<file path=ppt/tags/tag355.xml><?xml version="1.0" encoding="utf-8"?>
<p:tagLst xmlns:p="http://schemas.openxmlformats.org/presentationml/2006/main">
  <p:tag name="AS_UNIQUEID" val="1651"/>
  <p:tag name="KSO_WM_BEAUTIFY_FLAG" val=""/>
</p:tagLst>
</file>

<file path=ppt/tags/tag356.xml><?xml version="1.0" encoding="utf-8"?>
<p:tagLst xmlns:p="http://schemas.openxmlformats.org/presentationml/2006/main">
  <p:tag name="AS_UNIQUEID" val="1630"/>
</p:tagLst>
</file>

<file path=ppt/tags/tag357.xml><?xml version="1.0" encoding="utf-8"?>
<p:tagLst xmlns:p="http://schemas.openxmlformats.org/presentationml/2006/main">
  <p:tag name="AS_UNIQUEID" val="1631"/>
  <p:tag name="KSO_WM_BEAUTIFY_FLAG" val=""/>
</p:tagLst>
</file>

<file path=ppt/tags/tag358.xml><?xml version="1.0" encoding="utf-8"?>
<p:tagLst xmlns:p="http://schemas.openxmlformats.org/presentationml/2006/main">
  <p:tag name="AS_UNIQUEID" val="1632"/>
  <p:tag name="KSO_WM_BEAUTIFY_FLAG" val=""/>
</p:tagLst>
</file>

<file path=ppt/tags/tag359.xml><?xml version="1.0" encoding="utf-8"?>
<p:tagLst xmlns:p="http://schemas.openxmlformats.org/presentationml/2006/main">
  <p:tag name="AS_UNIQUEID" val="3581"/>
</p:tagLst>
</file>

<file path=ppt/tags/tag36.xml><?xml version="1.0" encoding="utf-8"?>
<p:tagLst xmlns:p="http://schemas.openxmlformats.org/presentationml/2006/main">
  <p:tag name="AS_UNIQUEID" val="4381"/>
</p:tagLst>
</file>

<file path=ppt/tags/tag360.xml><?xml version="1.0" encoding="utf-8"?>
<p:tagLst xmlns:p="http://schemas.openxmlformats.org/presentationml/2006/main">
  <p:tag name="AS_UNIQUEID" val="2747"/>
</p:tagLst>
</file>

<file path=ppt/tags/tag361.xml><?xml version="1.0" encoding="utf-8"?>
<p:tagLst xmlns:p="http://schemas.openxmlformats.org/presentationml/2006/main">
  <p:tag name="AS_UNIQUEID" val="2748"/>
</p:tagLst>
</file>

<file path=ppt/tags/tag362.xml><?xml version="1.0" encoding="utf-8"?>
<p:tagLst xmlns:p="http://schemas.openxmlformats.org/presentationml/2006/main">
  <p:tag name="AS_UNIQUEID" val="2749"/>
</p:tagLst>
</file>

<file path=ppt/tags/tag363.xml><?xml version="1.0" encoding="utf-8"?>
<p:tagLst xmlns:p="http://schemas.openxmlformats.org/presentationml/2006/main">
  <p:tag name="AS_UNIQUEID" val="2750"/>
  <p:tag name="KSO_WM_BEAUTIFY_FLAG" val=""/>
</p:tagLst>
</file>

<file path=ppt/tags/tag364.xml><?xml version="1.0" encoding="utf-8"?>
<p:tagLst xmlns:p="http://schemas.openxmlformats.org/presentationml/2006/main">
  <p:tag name="AS_UNIQUEID" val="2751"/>
  <p:tag name="KSO_WM_BEAUTIFY_FLAG" val=""/>
</p:tagLst>
</file>

<file path=ppt/tags/tag365.xml><?xml version="1.0" encoding="utf-8"?>
<p:tagLst xmlns:p="http://schemas.openxmlformats.org/presentationml/2006/main">
  <p:tag name="AS_UNIQUEID" val="2752"/>
  <p:tag name="KSO_WM_BEAUTIFY_FLAG" val=""/>
</p:tagLst>
</file>

<file path=ppt/tags/tag366.xml><?xml version="1.0" encoding="utf-8"?>
<p:tagLst xmlns:p="http://schemas.openxmlformats.org/presentationml/2006/main">
  <p:tag name="AS_UNIQUEID" val="2753"/>
</p:tagLst>
</file>

<file path=ppt/tags/tag367.xml><?xml version="1.0" encoding="utf-8"?>
<p:tagLst xmlns:p="http://schemas.openxmlformats.org/presentationml/2006/main">
  <p:tag name="AS_UNIQUEID" val="2754"/>
</p:tagLst>
</file>

<file path=ppt/tags/tag368.xml><?xml version="1.0" encoding="utf-8"?>
<p:tagLst xmlns:p="http://schemas.openxmlformats.org/presentationml/2006/main">
  <p:tag name="AS_UNIQUEID" val="2755"/>
  <p:tag name="KSO_WM_BEAUTIFY_FLAG" val=""/>
</p:tagLst>
</file>

<file path=ppt/tags/tag369.xml><?xml version="1.0" encoding="utf-8"?>
<p:tagLst xmlns:p="http://schemas.openxmlformats.org/presentationml/2006/main">
  <p:tag name="AS_UNIQUEID" val="2756"/>
  <p:tag name="KSO_WM_BEAUTIFY_FLAG" val=""/>
</p:tagLst>
</file>

<file path=ppt/tags/tag37.xml><?xml version="1.0" encoding="utf-8"?>
<p:tagLst xmlns:p="http://schemas.openxmlformats.org/presentationml/2006/main">
  <p:tag name="AS_UNIQUEID" val="4382"/>
</p:tagLst>
</file>

<file path=ppt/tags/tag370.xml><?xml version="1.0" encoding="utf-8"?>
<p:tagLst xmlns:p="http://schemas.openxmlformats.org/presentationml/2006/main">
  <p:tag name="AS_UNIQUEID" val="2757"/>
  <p:tag name="KSO_WM_BEAUTIFY_FLAG" val=""/>
</p:tagLst>
</file>

<file path=ppt/tags/tag371.xml><?xml version="1.0" encoding="utf-8"?>
<p:tagLst xmlns:p="http://schemas.openxmlformats.org/presentationml/2006/main">
  <p:tag name="AS_UNIQUEID" val="2758"/>
  <p:tag name="KSO_WM_BEAUTIFY_FLAG" val=""/>
</p:tagLst>
</file>

<file path=ppt/tags/tag372.xml><?xml version="1.0" encoding="utf-8"?>
<p:tagLst xmlns:p="http://schemas.openxmlformats.org/presentationml/2006/main">
  <p:tag name="AS_UNIQUEID" val="2759"/>
  <p:tag name="KSO_WM_BEAUTIFY_FLAG" val=""/>
</p:tagLst>
</file>

<file path=ppt/tags/tag373.xml><?xml version="1.0" encoding="utf-8"?>
<p:tagLst xmlns:p="http://schemas.openxmlformats.org/presentationml/2006/main">
  <p:tag name="AS_UNIQUEID" val="2760"/>
  <p:tag name="KSO_WM_BEAUTIFY_FLAG" val=""/>
</p:tagLst>
</file>

<file path=ppt/tags/tag374.xml><?xml version="1.0" encoding="utf-8"?>
<p:tagLst xmlns:p="http://schemas.openxmlformats.org/presentationml/2006/main">
  <p:tag name="AS_UNIQUEID" val="2761"/>
  <p:tag name="KSO_WM_BEAUTIFY_FLAG" val=""/>
</p:tagLst>
</file>

<file path=ppt/tags/tag375.xml><?xml version="1.0" encoding="utf-8"?>
<p:tagLst xmlns:p="http://schemas.openxmlformats.org/presentationml/2006/main">
  <p:tag name="AS_UNIQUEID" val="2762"/>
  <p:tag name="KSO_WM_BEAUTIFY_FLAG" val=""/>
</p:tagLst>
</file>

<file path=ppt/tags/tag376.xml><?xml version="1.0" encoding="utf-8"?>
<p:tagLst xmlns:p="http://schemas.openxmlformats.org/presentationml/2006/main">
  <p:tag name="AS_UNIQUEID" val="1161"/>
  <p:tag name="KSO_WM_BEAUTIFY_FLAG" val=""/>
</p:tagLst>
</file>

<file path=ppt/tags/tag377.xml><?xml version="1.0" encoding="utf-8"?>
<p:tagLst xmlns:p="http://schemas.openxmlformats.org/presentationml/2006/main">
  <p:tag name="AS_UNIQUEID" val="3431"/>
</p:tagLst>
</file>

<file path=ppt/tags/tag378.xml><?xml version="1.0" encoding="utf-8"?>
<p:tagLst xmlns:p="http://schemas.openxmlformats.org/presentationml/2006/main">
  <p:tag name="AS_UNIQUEID" val="1641"/>
  <p:tag name="KSO_WM_BEAUTIFY_FLAG" val=""/>
</p:tagLst>
</file>

<file path=ppt/tags/tag379.xml><?xml version="1.0" encoding="utf-8"?>
<p:tagLst xmlns:p="http://schemas.openxmlformats.org/presentationml/2006/main">
  <p:tag name="AS_UNIQUEID" val="1642"/>
  <p:tag name="KSO_WM_BEAUTIFY_FLAG" val=""/>
</p:tagLst>
</file>

<file path=ppt/tags/tag38.xml><?xml version="1.0" encoding="utf-8"?>
<p:tagLst xmlns:p="http://schemas.openxmlformats.org/presentationml/2006/main">
  <p:tag name="AS_UNIQUEID" val="4383"/>
</p:tagLst>
</file>

<file path=ppt/tags/tag380.xml><?xml version="1.0" encoding="utf-8"?>
<p:tagLst xmlns:p="http://schemas.openxmlformats.org/presentationml/2006/main">
  <p:tag name="AS_UNIQUEID" val="1641"/>
</p:tagLst>
</file>

<file path=ppt/tags/tag381.xml><?xml version="1.0" encoding="utf-8"?>
<p:tagLst xmlns:p="http://schemas.openxmlformats.org/presentationml/2006/main">
  <p:tag name="AS_UNIQUEID" val="1642"/>
</p:tagLst>
</file>

<file path=ppt/tags/tag382.xml><?xml version="1.0" encoding="utf-8"?>
<p:tagLst xmlns:p="http://schemas.openxmlformats.org/presentationml/2006/main">
  <p:tag name="AS_UNIQUEID" val="4603"/>
</p:tagLst>
</file>

<file path=ppt/tags/tag383.xml><?xml version="1.0" encoding="utf-8"?>
<p:tagLst xmlns:p="http://schemas.openxmlformats.org/presentationml/2006/main">
  <p:tag name="AS_UNIQUEID" val="1236"/>
</p:tagLst>
</file>

<file path=ppt/tags/tag384.xml><?xml version="1.0" encoding="utf-8"?>
<p:tagLst xmlns:p="http://schemas.openxmlformats.org/presentationml/2006/main">
  <p:tag name="AS_UNIQUEID" val="1238"/>
</p:tagLst>
</file>

<file path=ppt/tags/tag385.xml><?xml version="1.0" encoding="utf-8"?>
<p:tagLst xmlns:p="http://schemas.openxmlformats.org/presentationml/2006/main">
  <p:tag name="AS_UNIQUEID" val="2763"/>
</p:tagLst>
</file>

<file path=ppt/tags/tag386.xml><?xml version="1.0" encoding="utf-8"?>
<p:tagLst xmlns:p="http://schemas.openxmlformats.org/presentationml/2006/main">
  <p:tag name="AS_UNIQUEID" val="2764"/>
</p:tagLst>
</file>

<file path=ppt/tags/tag387.xml><?xml version="1.0" encoding="utf-8"?>
<p:tagLst xmlns:p="http://schemas.openxmlformats.org/presentationml/2006/main">
  <p:tag name="AS_UNIQUEID" val="2765"/>
</p:tagLst>
</file>

<file path=ppt/tags/tag388.xml><?xml version="1.0" encoding="utf-8"?>
<p:tagLst xmlns:p="http://schemas.openxmlformats.org/presentationml/2006/main">
  <p:tag name="AS_UNIQUEID" val="2766"/>
  <p:tag name="KSO_WM_BEAUTIFY_FLAG" val=""/>
</p:tagLst>
</file>

<file path=ppt/tags/tag389.xml><?xml version="1.0" encoding="utf-8"?>
<p:tagLst xmlns:p="http://schemas.openxmlformats.org/presentationml/2006/main">
  <p:tag name="AS_UNIQUEID" val="2767"/>
  <p:tag name="KSO_WM_BEAUTIFY_FLAG" val=""/>
</p:tagLst>
</file>

<file path=ppt/tags/tag39.xml><?xml version="1.0" encoding="utf-8"?>
<p:tagLst xmlns:p="http://schemas.openxmlformats.org/presentationml/2006/main">
  <p:tag name="AS_UNIQUEID" val="4384"/>
  <p:tag name="KSO_WM_BEAUTIFY_FLAG" val=""/>
</p:tagLst>
</file>

<file path=ppt/tags/tag390.xml><?xml version="1.0" encoding="utf-8"?>
<p:tagLst xmlns:p="http://schemas.openxmlformats.org/presentationml/2006/main">
  <p:tag name="AS_UNIQUEID" val="2768"/>
</p:tagLst>
</file>

<file path=ppt/tags/tag391.xml><?xml version="1.0" encoding="utf-8"?>
<p:tagLst xmlns:p="http://schemas.openxmlformats.org/presentationml/2006/main">
  <p:tag name="AS_UNIQUEID" val="2769"/>
  <p:tag name="KSO_WM_BEAUTIFY_FLAG" val=""/>
</p:tagLst>
</file>

<file path=ppt/tags/tag392.xml><?xml version="1.0" encoding="utf-8"?>
<p:tagLst xmlns:p="http://schemas.openxmlformats.org/presentationml/2006/main">
  <p:tag name="AS_UNIQUEID" val="2770"/>
  <p:tag name="KSO_WM_BEAUTIFY_FLAG" val=""/>
</p:tagLst>
</file>

<file path=ppt/tags/tag393.xml><?xml version="1.0" encoding="utf-8"?>
<p:tagLst xmlns:p="http://schemas.openxmlformats.org/presentationml/2006/main">
  <p:tag name="AS_UNIQUEID" val="2771"/>
  <p:tag name="KSO_WM_BEAUTIFY_FLAG" val=""/>
</p:tagLst>
</file>

<file path=ppt/tags/tag394.xml><?xml version="1.0" encoding="utf-8"?>
<p:tagLst xmlns:p="http://schemas.openxmlformats.org/presentationml/2006/main">
  <p:tag name="AS_UNIQUEID" val="2772"/>
  <p:tag name="KSO_WM_BEAUTIFY_FLAG" val=""/>
</p:tagLst>
</file>

<file path=ppt/tags/tag395.xml><?xml version="1.0" encoding="utf-8"?>
<p:tagLst xmlns:p="http://schemas.openxmlformats.org/presentationml/2006/main">
  <p:tag name="AS_UNIQUEID" val="2773"/>
  <p:tag name="KSO_WM_BEAUTIFY_FLAG" val=""/>
</p:tagLst>
</file>

<file path=ppt/tags/tag396.xml><?xml version="1.0" encoding="utf-8"?>
<p:tagLst xmlns:p="http://schemas.openxmlformats.org/presentationml/2006/main">
  <p:tag name="AS_UNIQUEID" val="2774"/>
  <p:tag name="KSO_WM_BEAUTIFY_FLAG" val=""/>
</p:tagLst>
</file>

<file path=ppt/tags/tag397.xml><?xml version="1.0" encoding="utf-8"?>
<p:tagLst xmlns:p="http://schemas.openxmlformats.org/presentationml/2006/main">
  <p:tag name="AS_UNIQUEID" val="2775"/>
  <p:tag name="KSO_WM_BEAUTIFY_FLAG" val=""/>
</p:tagLst>
</file>

<file path=ppt/tags/tag398.xml><?xml version="1.0" encoding="utf-8"?>
<p:tagLst xmlns:p="http://schemas.openxmlformats.org/presentationml/2006/main">
  <p:tag name="AS_UNIQUEID" val="2776"/>
  <p:tag name="KSO_WM_BEAUTIFY_FLAG" val=""/>
</p:tagLst>
</file>

<file path=ppt/tags/tag399.xml><?xml version="1.0" encoding="utf-8"?>
<p:tagLst xmlns:p="http://schemas.openxmlformats.org/presentationml/2006/main">
  <p:tag name="AS_UNIQUEID" val="2777"/>
  <p:tag name="KSO_WM_BEAUTIFY_FLAG" val=""/>
</p:tagLst>
</file>

<file path=ppt/tags/tag4.xml><?xml version="1.0" encoding="utf-8"?>
<p:tagLst xmlns:p="http://schemas.openxmlformats.org/presentationml/2006/main">
  <p:tag name="AS_UNIQUEID" val="4342"/>
</p:tagLst>
</file>

<file path=ppt/tags/tag40.xml><?xml version="1.0" encoding="utf-8"?>
<p:tagLst xmlns:p="http://schemas.openxmlformats.org/presentationml/2006/main">
  <p:tag name="AS_UNIQUEID" val="4386"/>
</p:tagLst>
</file>

<file path=ppt/tags/tag400.xml><?xml version="1.0" encoding="utf-8"?>
<p:tagLst xmlns:p="http://schemas.openxmlformats.org/presentationml/2006/main">
  <p:tag name="AS_UNIQUEID" val="2778"/>
  <p:tag name="KSO_WM_BEAUTIFY_FLAG" val=""/>
</p:tagLst>
</file>

<file path=ppt/tags/tag401.xml><?xml version="1.0" encoding="utf-8"?>
<p:tagLst xmlns:p="http://schemas.openxmlformats.org/presentationml/2006/main">
  <p:tag name="AS_UNIQUEID" val="2779"/>
  <p:tag name="KSO_WM_BEAUTIFY_FLAG" val=""/>
</p:tagLst>
</file>

<file path=ppt/tags/tag402.xml><?xml version="1.0" encoding="utf-8"?>
<p:tagLst xmlns:p="http://schemas.openxmlformats.org/presentationml/2006/main">
  <p:tag name="AS_UNIQUEID" val="2780"/>
  <p:tag name="KSO_WM_BEAUTIFY_FLAG" val=""/>
</p:tagLst>
</file>

<file path=ppt/tags/tag403.xml><?xml version="1.0" encoding="utf-8"?>
<p:tagLst xmlns:p="http://schemas.openxmlformats.org/presentationml/2006/main">
  <p:tag name="AS_UNIQUEID" val="4604"/>
</p:tagLst>
</file>

<file path=ppt/tags/tag404.xml><?xml version="1.0" encoding="utf-8"?>
<p:tagLst xmlns:p="http://schemas.openxmlformats.org/presentationml/2006/main">
  <p:tag name="AS_UNIQUEID" val="4605"/>
</p:tagLst>
</file>

<file path=ppt/tags/tag405.xml><?xml version="1.0" encoding="utf-8"?>
<p:tagLst xmlns:p="http://schemas.openxmlformats.org/presentationml/2006/main">
  <p:tag name="AS_UNIQUEID" val="4606"/>
</p:tagLst>
</file>

<file path=ppt/tags/tag406.xml><?xml version="1.0" encoding="utf-8"?>
<p:tagLst xmlns:p="http://schemas.openxmlformats.org/presentationml/2006/main">
  <p:tag name="AS_UNIQUEID" val="4607"/>
</p:tagLst>
</file>

<file path=ppt/tags/tag407.xml><?xml version="1.0" encoding="utf-8"?>
<p:tagLst xmlns:p="http://schemas.openxmlformats.org/presentationml/2006/main">
  <p:tag name="AS_UNIQUEID" val="4608"/>
</p:tagLst>
</file>

<file path=ppt/tags/tag408.xml><?xml version="1.0" encoding="utf-8"?>
<p:tagLst xmlns:p="http://schemas.openxmlformats.org/presentationml/2006/main">
  <p:tag name="AS_UNIQUEID" val="4609"/>
</p:tagLst>
</file>

<file path=ppt/tags/tag409.xml><?xml version="1.0" encoding="utf-8"?>
<p:tagLst xmlns:p="http://schemas.openxmlformats.org/presentationml/2006/main">
  <p:tag name="AS_UNIQUEID" val="4610"/>
</p:tagLst>
</file>

<file path=ppt/tags/tag41.xml><?xml version="1.0" encoding="utf-8"?>
<p:tagLst xmlns:p="http://schemas.openxmlformats.org/presentationml/2006/main">
  <p:tag name="AS_UNIQUEID" val="4387"/>
</p:tagLst>
</file>

<file path=ppt/tags/tag410.xml><?xml version="1.0" encoding="utf-8"?>
<p:tagLst xmlns:p="http://schemas.openxmlformats.org/presentationml/2006/main">
  <p:tag name="AS_UNIQUEID" val="4611"/>
</p:tagLst>
</file>

<file path=ppt/tags/tag411.xml><?xml version="1.0" encoding="utf-8"?>
<p:tagLst xmlns:p="http://schemas.openxmlformats.org/presentationml/2006/main">
  <p:tag name="AS_UNIQUEID" val="4612"/>
</p:tagLst>
</file>

<file path=ppt/tags/tag412.xml><?xml version="1.0" encoding="utf-8"?>
<p:tagLst xmlns:p="http://schemas.openxmlformats.org/presentationml/2006/main">
  <p:tag name="AS_UNIQUEID" val="4613"/>
</p:tagLst>
</file>

<file path=ppt/tags/tag413.xml><?xml version="1.0" encoding="utf-8"?>
<p:tagLst xmlns:p="http://schemas.openxmlformats.org/presentationml/2006/main">
  <p:tag name="AS_UNIQUEID" val="4614"/>
</p:tagLst>
</file>

<file path=ppt/tags/tag414.xml><?xml version="1.0" encoding="utf-8"?>
<p:tagLst xmlns:p="http://schemas.openxmlformats.org/presentationml/2006/main">
  <p:tag name="AS_UNIQUEID" val="4615"/>
</p:tagLst>
</file>

<file path=ppt/tags/tag415.xml><?xml version="1.0" encoding="utf-8"?>
<p:tagLst xmlns:p="http://schemas.openxmlformats.org/presentationml/2006/main">
  <p:tag name="AS_UNIQUEID" val="3476"/>
  <p:tag name="KSO_WM_BEAUTIFY_FLAG" val=""/>
</p:tagLst>
</file>

<file path=ppt/tags/tag416.xml><?xml version="1.0" encoding="utf-8"?>
<p:tagLst xmlns:p="http://schemas.openxmlformats.org/presentationml/2006/main">
  <p:tag name="AS_UNIQUEID" val="184"/>
  <p:tag name="KSO_WM_BEAUTIFY_FLAG" val=""/>
</p:tagLst>
</file>

<file path=ppt/tags/tag417.xml><?xml version="1.0" encoding="utf-8"?>
<p:tagLst xmlns:p="http://schemas.openxmlformats.org/presentationml/2006/main">
  <p:tag name="AS_UNIQUEID" val="562"/>
  <p:tag name="KSO_WM_UNIT_MEDIACOVER_BTN_POS" val="c"/>
  <p:tag name="KSO_WM_UNIT_MEDIACOVER_BTN_STATE" val="1"/>
  <p:tag name="KSO_WM_UNIT_MEDIACOVER_BTN_STYLE" val="ee0bc779c1f3d7f3e90c96344320e69a"/>
  <p:tag name="KSO_WM_UNIT_MEDIACOVER_BTNRECT" val="1840*962*331*331"/>
  <p:tag name="KSO_WM_UNIT_MEDIACOVER_RGB" val="000000"/>
  <p:tag name="KSO_WM_UNIT_MEDIACOVER_STYLEID" val="1"/>
  <p:tag name="KSO_WM_UNIT_MEDIACOVER_TEXTSTATE" val="0"/>
  <p:tag name="KSO_WM_UNIT_MEDIACOVER_TRANSPARENCY" val="0.5"/>
</p:tagLst>
</file>

<file path=ppt/tags/tag418.xml><?xml version="1.0" encoding="utf-8"?>
<p:tagLst xmlns:p="http://schemas.openxmlformats.org/presentationml/2006/main">
  <p:tag name="AS_UNIQUEID" val="4617"/>
</p:tagLst>
</file>

<file path=ppt/tags/tag419.xml><?xml version="1.0" encoding="utf-8"?>
<p:tagLst xmlns:p="http://schemas.openxmlformats.org/presentationml/2006/main">
  <p:tag name="AS_UNIQUEID" val="3520"/>
  <p:tag name="KSO_WM_BEAUTIFY_FLAG" val=""/>
</p:tagLst>
</file>

<file path=ppt/tags/tag42.xml><?xml version="1.0" encoding="utf-8"?>
<p:tagLst xmlns:p="http://schemas.openxmlformats.org/presentationml/2006/main">
  <p:tag name="AS_UNIQUEID" val="4388"/>
</p:tagLst>
</file>

<file path=ppt/tags/tag420.xml><?xml version="1.0" encoding="utf-8"?>
<p:tagLst xmlns:p="http://schemas.openxmlformats.org/presentationml/2006/main">
  <p:tag name="AS_UNIQUEID" val="4618"/>
</p:tagLst>
</file>

<file path=ppt/tags/tag421.xml><?xml version="1.0" encoding="utf-8"?>
<p:tagLst xmlns:p="http://schemas.openxmlformats.org/presentationml/2006/main">
  <p:tag name="AS_UNIQUEID" val="1236"/>
</p:tagLst>
</file>

<file path=ppt/tags/tag422.xml><?xml version="1.0" encoding="utf-8"?>
<p:tagLst xmlns:p="http://schemas.openxmlformats.org/presentationml/2006/main">
  <p:tag name="AS_UNIQUEID" val="4620"/>
</p:tagLst>
</file>

<file path=ppt/tags/tag423.xml><?xml version="1.0" encoding="utf-8"?>
<p:tagLst xmlns:p="http://schemas.openxmlformats.org/presentationml/2006/main">
  <p:tag name="AS_UNIQUEID" val="1236"/>
</p:tagLst>
</file>

<file path=ppt/tags/tag424.xml><?xml version="1.0" encoding="utf-8"?>
<p:tagLst xmlns:p="http://schemas.openxmlformats.org/presentationml/2006/main">
  <p:tag name="AS_UNIQUEID" val="319"/>
  <p:tag name="KSO_WM_BEAUTIFY_FLAG" val=""/>
</p:tagLst>
</file>

<file path=ppt/tags/tag425.xml><?xml version="1.0" encoding="utf-8"?>
<p:tagLst xmlns:p="http://schemas.openxmlformats.org/presentationml/2006/main">
  <p:tag name="AS_UNIQUEID" val="3609"/>
</p:tagLst>
</file>

<file path=ppt/tags/tag426.xml><?xml version="1.0" encoding="utf-8"?>
<p:tagLst xmlns:p="http://schemas.openxmlformats.org/presentationml/2006/main">
  <p:tag name="AS_UNIQUEID" val="3081"/>
  <p:tag name="KSO_WM_BEAUTIFY_FLAG" val=""/>
</p:tagLst>
</file>

<file path=ppt/tags/tag427.xml><?xml version="1.0" encoding="utf-8"?>
<p:tagLst xmlns:p="http://schemas.openxmlformats.org/presentationml/2006/main">
  <p:tag name="AS_UNIQUEID" val="3084"/>
  <p:tag name="KSO_WM_BEAUTIFY_FLAG" val=""/>
</p:tagLst>
</file>

<file path=ppt/tags/tag428.xml><?xml version="1.0" encoding="utf-8"?>
<p:tagLst xmlns:p="http://schemas.openxmlformats.org/presentationml/2006/main">
  <p:tag name="AS_UNIQUEID" val="1281"/>
</p:tagLst>
</file>

<file path=ppt/tags/tag429.xml><?xml version="1.0" encoding="utf-8"?>
<p:tagLst xmlns:p="http://schemas.openxmlformats.org/presentationml/2006/main">
  <p:tag name="AS_UNIQUEID" val="1282"/>
  <p:tag name="KSO_WM_BEAUTIFY_FLAG" val=""/>
</p:tagLst>
</file>

<file path=ppt/tags/tag43.xml><?xml version="1.0" encoding="utf-8"?>
<p:tagLst xmlns:p="http://schemas.openxmlformats.org/presentationml/2006/main">
  <p:tag name="AS_UNIQUEID" val="4389"/>
</p:tagLst>
</file>

<file path=ppt/tags/tag430.xml><?xml version="1.0" encoding="utf-8"?>
<p:tagLst xmlns:p="http://schemas.openxmlformats.org/presentationml/2006/main">
  <p:tag name="AS_UNIQUEID" val="1283"/>
  <p:tag name="KSO_WM_BEAUTIFY_FLAG" val=""/>
</p:tagLst>
</file>

<file path=ppt/tags/tag431.xml><?xml version="1.0" encoding="utf-8"?>
<p:tagLst xmlns:p="http://schemas.openxmlformats.org/presentationml/2006/main">
  <p:tag name="AS_UNIQUEID" val="1284"/>
  <p:tag name="KSO_WM_BEAUTIFY_FLAG" val=""/>
</p:tagLst>
</file>

<file path=ppt/tags/tag432.xml><?xml version="1.0" encoding="utf-8"?>
<p:tagLst xmlns:p="http://schemas.openxmlformats.org/presentationml/2006/main">
  <p:tag name="AS_UNIQUEID" val="1285"/>
  <p:tag name="KSO_WM_BEAUTIFY_FLAG" val=""/>
</p:tagLst>
</file>

<file path=ppt/tags/tag433.xml><?xml version="1.0" encoding="utf-8"?>
<p:tagLst xmlns:p="http://schemas.openxmlformats.org/presentationml/2006/main">
  <p:tag name="AS_UNIQUEID" val="1286"/>
  <p:tag name="KSO_WM_BEAUTIFY_FLAG" val=""/>
</p:tagLst>
</file>

<file path=ppt/tags/tag434.xml><?xml version="1.0" encoding="utf-8"?>
<p:tagLst xmlns:p="http://schemas.openxmlformats.org/presentationml/2006/main">
  <p:tag name="AS_UNIQUEID" val="1287"/>
  <p:tag name="KSO_WM_BEAUTIFY_FLAG" val=""/>
</p:tagLst>
</file>

<file path=ppt/tags/tag435.xml><?xml version="1.0" encoding="utf-8"?>
<p:tagLst xmlns:p="http://schemas.openxmlformats.org/presentationml/2006/main">
  <p:tag name="AS_UNIQUEID" val="4622"/>
</p:tagLst>
</file>

<file path=ppt/tags/tag436.xml><?xml version="1.0" encoding="utf-8"?>
<p:tagLst xmlns:p="http://schemas.openxmlformats.org/presentationml/2006/main">
  <p:tag name="AS_UNIQUEID" val="4623"/>
</p:tagLst>
</file>

<file path=ppt/tags/tag437.xml><?xml version="1.0" encoding="utf-8"?>
<p:tagLst xmlns:p="http://schemas.openxmlformats.org/presentationml/2006/main">
  <p:tag name="AS_UNIQUEID" val="4624"/>
</p:tagLst>
</file>

<file path=ppt/tags/tag438.xml><?xml version="1.0" encoding="utf-8"?>
<p:tagLst xmlns:p="http://schemas.openxmlformats.org/presentationml/2006/main">
  <p:tag name="AS_UNIQUEID" val="4625"/>
</p:tagLst>
</file>

<file path=ppt/tags/tag439.xml><?xml version="1.0" encoding="utf-8"?>
<p:tagLst xmlns:p="http://schemas.openxmlformats.org/presentationml/2006/main">
  <p:tag name="AS_UNIQUEID" val="4626"/>
</p:tagLst>
</file>

<file path=ppt/tags/tag44.xml><?xml version="1.0" encoding="utf-8"?>
<p:tagLst xmlns:p="http://schemas.openxmlformats.org/presentationml/2006/main">
  <p:tag name="AS_UNIQUEID" val="4390"/>
</p:tagLst>
</file>

<file path=ppt/tags/tag440.xml><?xml version="1.0" encoding="utf-8"?>
<p:tagLst xmlns:p="http://schemas.openxmlformats.org/presentationml/2006/main">
  <p:tag name="AS_UNIQUEID" val="4628"/>
</p:tagLst>
</file>

<file path=ppt/tags/tag441.xml><?xml version="1.0" encoding="utf-8"?>
<p:tagLst xmlns:p="http://schemas.openxmlformats.org/presentationml/2006/main">
  <p:tag name="AS_UNIQUEID" val="4629"/>
</p:tagLst>
</file>

<file path=ppt/tags/tag442.xml><?xml version="1.0" encoding="utf-8"?>
<p:tagLst xmlns:p="http://schemas.openxmlformats.org/presentationml/2006/main">
  <p:tag name="AS_UNIQUEID" val="4630"/>
</p:tagLst>
</file>

<file path=ppt/tags/tag443.xml><?xml version="1.0" encoding="utf-8"?>
<p:tagLst xmlns:p="http://schemas.openxmlformats.org/presentationml/2006/main">
  <p:tag name="AS_UNIQUEID" val="4631"/>
</p:tagLst>
</file>

<file path=ppt/tags/tag444.xml><?xml version="1.0" encoding="utf-8"?>
<p:tagLst xmlns:p="http://schemas.openxmlformats.org/presentationml/2006/main">
  <p:tag name="AS_UNIQUEID" val="4632"/>
</p:tagLst>
</file>

<file path=ppt/tags/tag445.xml><?xml version="1.0" encoding="utf-8"?>
<p:tagLst xmlns:p="http://schemas.openxmlformats.org/presentationml/2006/main">
  <p:tag name="AS_UNIQUEID" val="4633"/>
</p:tagLst>
</file>

<file path=ppt/tags/tag446.xml><?xml version="1.0" encoding="utf-8"?>
<p:tagLst xmlns:p="http://schemas.openxmlformats.org/presentationml/2006/main">
  <p:tag name="AS_UNIQUEID" val="4634"/>
</p:tagLst>
</file>

<file path=ppt/tags/tag447.xml><?xml version="1.0" encoding="utf-8"?>
<p:tagLst xmlns:p="http://schemas.openxmlformats.org/presentationml/2006/main">
  <p:tag name="AS_UNIQUEID" val="4635"/>
</p:tagLst>
</file>

<file path=ppt/tags/tag448.xml><?xml version="1.0" encoding="utf-8"?>
<p:tagLst xmlns:p="http://schemas.openxmlformats.org/presentationml/2006/main">
  <p:tag name="AS_UNIQUEID" val="4636"/>
</p:tagLst>
</file>

<file path=ppt/tags/tag449.xml><?xml version="1.0" encoding="utf-8"?>
<p:tagLst xmlns:p="http://schemas.openxmlformats.org/presentationml/2006/main">
  <p:tag name="AS_UNIQUEID" val="4637"/>
</p:tagLst>
</file>

<file path=ppt/tags/tag45.xml><?xml version="1.0" encoding="utf-8"?>
<p:tagLst xmlns:p="http://schemas.openxmlformats.org/presentationml/2006/main">
  <p:tag name="AS_UNIQUEID" val="4391"/>
</p:tagLst>
</file>

<file path=ppt/tags/tag450.xml><?xml version="1.0" encoding="utf-8"?>
<p:tagLst xmlns:p="http://schemas.openxmlformats.org/presentationml/2006/main">
  <p:tag name="AS_UNIQUEID" val="4638"/>
</p:tagLst>
</file>

<file path=ppt/tags/tag451.xml><?xml version="1.0" encoding="utf-8"?>
<p:tagLst xmlns:p="http://schemas.openxmlformats.org/presentationml/2006/main">
  <p:tag name="AS_UNIQUEID" val="4639"/>
</p:tagLst>
</file>

<file path=ppt/tags/tag452.xml><?xml version="1.0" encoding="utf-8"?>
<p:tagLst xmlns:p="http://schemas.openxmlformats.org/presentationml/2006/main">
  <p:tag name="AS_UNIQUEID" val="4641"/>
</p:tagLst>
</file>

<file path=ppt/tags/tag453.xml><?xml version="1.0" encoding="utf-8"?>
<p:tagLst xmlns:p="http://schemas.openxmlformats.org/presentationml/2006/main">
  <p:tag name="AS_UNIQUEID" val="4642"/>
</p:tagLst>
</file>

<file path=ppt/tags/tag454.xml><?xml version="1.0" encoding="utf-8"?>
<p:tagLst xmlns:p="http://schemas.openxmlformats.org/presentationml/2006/main">
  <p:tag name="AS_UNIQUEID" val="4643"/>
</p:tagLst>
</file>

<file path=ppt/tags/tag455.xml><?xml version="1.0" encoding="utf-8"?>
<p:tagLst xmlns:p="http://schemas.openxmlformats.org/presentationml/2006/main">
  <p:tag name="AS_UNIQUEID" val="4644"/>
</p:tagLst>
</file>

<file path=ppt/tags/tag456.xml><?xml version="1.0" encoding="utf-8"?>
<p:tagLst xmlns:p="http://schemas.openxmlformats.org/presentationml/2006/main">
  <p:tag name="AS_UNIQUEID" val="4645"/>
</p:tagLst>
</file>

<file path=ppt/tags/tag457.xml><?xml version="1.0" encoding="utf-8"?>
<p:tagLst xmlns:p="http://schemas.openxmlformats.org/presentationml/2006/main">
  <p:tag name="AS_UNIQUEID" val="4646"/>
</p:tagLst>
</file>

<file path=ppt/tags/tag458.xml><?xml version="1.0" encoding="utf-8"?>
<p:tagLst xmlns:p="http://schemas.openxmlformats.org/presentationml/2006/main">
  <p:tag name="AS_UNIQUEID" val="4647"/>
</p:tagLst>
</file>

<file path=ppt/tags/tag459.xml><?xml version="1.0" encoding="utf-8"?>
<p:tagLst xmlns:p="http://schemas.openxmlformats.org/presentationml/2006/main">
  <p:tag name="AS_UNIQUEID" val="4651"/>
</p:tagLst>
</file>

<file path=ppt/tags/tag46.xml><?xml version="1.0" encoding="utf-8"?>
<p:tagLst xmlns:p="http://schemas.openxmlformats.org/presentationml/2006/main">
  <p:tag name="AS_UNIQUEID" val="4392"/>
</p:tagLst>
</file>

<file path=ppt/tags/tag460.xml><?xml version="1.0" encoding="utf-8"?>
<p:tagLst xmlns:p="http://schemas.openxmlformats.org/presentationml/2006/main">
  <p:tag name="AS_UNIQUEID" val="4652"/>
</p:tagLst>
</file>

<file path=ppt/tags/tag461.xml><?xml version="1.0" encoding="utf-8"?>
<p:tagLst xmlns:p="http://schemas.openxmlformats.org/presentationml/2006/main">
  <p:tag name="AS_UNIQUEID" val="2563"/>
</p:tagLst>
</file>

<file path=ppt/tags/tag462.xml><?xml version="1.0" encoding="utf-8"?>
<p:tagLst xmlns:p="http://schemas.openxmlformats.org/presentationml/2006/main">
  <p:tag name="AS_UNIQUEID" val="2565"/>
</p:tagLst>
</file>

<file path=ppt/tags/tag463.xml><?xml version="1.0" encoding="utf-8"?>
<p:tagLst xmlns:p="http://schemas.openxmlformats.org/presentationml/2006/main">
  <p:tag name="AS_UNIQUEID" val="2561"/>
</p:tagLst>
</file>

<file path=ppt/tags/tag464.xml><?xml version="1.0" encoding="utf-8"?>
<p:tagLst xmlns:p="http://schemas.openxmlformats.org/presentationml/2006/main">
  <p:tag name="AS_UNIQUEID" val="225"/>
  <p:tag name="KSO_WM_BEAUTIFY_FLAG" val=""/>
</p:tagLst>
</file>

<file path=ppt/tags/tag465.xml><?xml version="1.0" encoding="utf-8"?>
<p:tagLst xmlns:p="http://schemas.openxmlformats.org/presentationml/2006/main">
  <p:tag name="AS_UNIQUEID" val="224"/>
  <p:tag name="KSO_WM_BEAUTIFY_FLAG" val=""/>
</p:tagLst>
</file>

<file path=ppt/tags/tag466.xml><?xml version="1.0" encoding="utf-8"?>
<p:tagLst xmlns:p="http://schemas.openxmlformats.org/presentationml/2006/main">
  <p:tag name="AS_UNIQUEID" val="4653"/>
</p:tagLst>
</file>

<file path=ppt/tags/tag467.xml><?xml version="1.0" encoding="utf-8"?>
<p:tagLst xmlns:p="http://schemas.openxmlformats.org/presentationml/2006/main">
  <p:tag name="AS_UNIQUEID" val="4654"/>
</p:tagLst>
</file>

<file path=ppt/tags/tag468.xml><?xml version="1.0" encoding="utf-8"?>
<p:tagLst xmlns:p="http://schemas.openxmlformats.org/presentationml/2006/main">
  <p:tag name="AS_UNIQUEID" val="976"/>
  <p:tag name="KSO_WM_BEAUTIFY_FLAG" val=""/>
  <p:tag name="KSO_WM_DIAGRAM_VIRTUALLY_FRAME" val="{&quot;height&quot;:405.61062992125983,&quot;left&quot;:137.83811023622047,&quot;top&quot;:74.34110236220472,&quot;width&quot;:485.1628346456693}"/>
</p:tagLst>
</file>

<file path=ppt/tags/tag469.xml><?xml version="1.0" encoding="utf-8"?>
<p:tagLst xmlns:p="http://schemas.openxmlformats.org/presentationml/2006/main">
  <p:tag name="AS_UNIQUEID" val="526"/>
  <p:tag name="KSO_WM_BEAUTIFY_FLAG" val=""/>
</p:tagLst>
</file>

<file path=ppt/tags/tag47.xml><?xml version="1.0" encoding="utf-8"?>
<p:tagLst xmlns:p="http://schemas.openxmlformats.org/presentationml/2006/main">
  <p:tag name="AS_UNIQUEID" val="4394"/>
</p:tagLst>
</file>

<file path=ppt/tags/tag470.xml><?xml version="1.0" encoding="utf-8"?>
<p:tagLst xmlns:p="http://schemas.openxmlformats.org/presentationml/2006/main">
  <p:tag name="AS_UNIQUEID" val="526"/>
  <p:tag name="KSO_WM_BEAUTIFY_FLAG" val=""/>
</p:tagLst>
</file>

<file path=ppt/tags/tag471.xml><?xml version="1.0" encoding="utf-8"?>
<p:tagLst xmlns:p="http://schemas.openxmlformats.org/presentationml/2006/main">
  <p:tag name="AS_UNIQUEID" val="4656"/>
</p:tagLst>
</file>

<file path=ppt/tags/tag472.xml><?xml version="1.0" encoding="utf-8"?>
<p:tagLst xmlns:p="http://schemas.openxmlformats.org/presentationml/2006/main">
  <p:tag name="AS_UNIQUEID" val="219"/>
  <p:tag name="KSO_WM_BEAUTIFY_FLAG" val=""/>
</p:tagLst>
</file>

<file path=ppt/tags/tag473.xml><?xml version="1.0" encoding="utf-8"?>
<p:tagLst xmlns:p="http://schemas.openxmlformats.org/presentationml/2006/main">
  <p:tag name="AS_UNIQUEID" val="220"/>
  <p:tag name="KSO_WM_BEAUTIFY_FLAG" val=""/>
</p:tagLst>
</file>

<file path=ppt/tags/tag474.xml><?xml version="1.0" encoding="utf-8"?>
<p:tagLst xmlns:p="http://schemas.openxmlformats.org/presentationml/2006/main">
  <p:tag name="AS_UNIQUEID" val="221"/>
</p:tagLst>
</file>

<file path=ppt/tags/tag475.xml><?xml version="1.0" encoding="utf-8"?>
<p:tagLst xmlns:p="http://schemas.openxmlformats.org/presentationml/2006/main">
  <p:tag name="AS_UNIQUEID" val="222"/>
  <p:tag name="KSO_WM_BEAUTIFY_FLAG" val=""/>
</p:tagLst>
</file>

<file path=ppt/tags/tag476.xml><?xml version="1.0" encoding="utf-8"?>
<p:tagLst xmlns:p="http://schemas.openxmlformats.org/presentationml/2006/main">
  <p:tag name="AS_UNIQUEID" val="223"/>
</p:tagLst>
</file>

<file path=ppt/tags/tag477.xml><?xml version="1.0" encoding="utf-8"?>
<p:tagLst xmlns:p="http://schemas.openxmlformats.org/presentationml/2006/main">
  <p:tag name="AS_UNIQUEID" val="224"/>
  <p:tag name="KSO_WM_BEAUTIFY_FLAG" val=""/>
</p:tagLst>
</file>

<file path=ppt/tags/tag478.xml><?xml version="1.0" encoding="utf-8"?>
<p:tagLst xmlns:p="http://schemas.openxmlformats.org/presentationml/2006/main">
  <p:tag name="AS_UNIQUEID" val="225"/>
  <p:tag name="KSO_WM_BEAUTIFY_FLAG" val=""/>
</p:tagLst>
</file>

<file path=ppt/tags/tag479.xml><?xml version="1.0" encoding="utf-8"?>
<p:tagLst xmlns:p="http://schemas.openxmlformats.org/presentationml/2006/main">
  <p:tag name="AS_UNIQUEID" val="226"/>
</p:tagLst>
</file>

<file path=ppt/tags/tag48.xml><?xml version="1.0" encoding="utf-8"?>
<p:tagLst xmlns:p="http://schemas.openxmlformats.org/presentationml/2006/main">
  <p:tag name="AS_UNIQUEID" val="4395"/>
</p:tagLst>
</file>

<file path=ppt/tags/tag480.xml><?xml version="1.0" encoding="utf-8"?>
<p:tagLst xmlns:p="http://schemas.openxmlformats.org/presentationml/2006/main">
  <p:tag name="AS_UNIQUEID" val="227"/>
</p:tagLst>
</file>

<file path=ppt/tags/tag481.xml><?xml version="1.0" encoding="utf-8"?>
<p:tagLst xmlns:p="http://schemas.openxmlformats.org/presentationml/2006/main">
  <p:tag name="AS_UNIQUEID" val="228"/>
  <p:tag name="KSO_WM_BEAUTIFY_FLAG" val=""/>
</p:tagLst>
</file>

<file path=ppt/tags/tag482.xml><?xml version="1.0" encoding="utf-8"?>
<p:tagLst xmlns:p="http://schemas.openxmlformats.org/presentationml/2006/main">
  <p:tag name="AS_UNIQUEID" val="229"/>
  <p:tag name="KSO_WM_BEAUTIFY_FLAG" val=""/>
</p:tagLst>
</file>

<file path=ppt/tags/tag483.xml><?xml version="1.0" encoding="utf-8"?>
<p:tagLst xmlns:p="http://schemas.openxmlformats.org/presentationml/2006/main">
  <p:tag name="AS_UNIQUEID" val="230"/>
  <p:tag name="KSO_WM_BEAUTIFY_FLAG" val=""/>
</p:tagLst>
</file>

<file path=ppt/tags/tag484.xml><?xml version="1.0" encoding="utf-8"?>
<p:tagLst xmlns:p="http://schemas.openxmlformats.org/presentationml/2006/main">
  <p:tag name="AS_UNIQUEID" val="231"/>
  <p:tag name="KSO_WM_BEAUTIFY_FLAG" val=""/>
</p:tagLst>
</file>

<file path=ppt/tags/tag485.xml><?xml version="1.0" encoding="utf-8"?>
<p:tagLst xmlns:p="http://schemas.openxmlformats.org/presentationml/2006/main">
  <p:tag name="AS_UNIQUEID" val="4658"/>
</p:tagLst>
</file>

<file path=ppt/tags/tag486.xml><?xml version="1.0" encoding="utf-8"?>
<p:tagLst xmlns:p="http://schemas.openxmlformats.org/presentationml/2006/main">
  <p:tag name="AS_UNIQUEID" val="257"/>
  <p:tag name="KSO_WM_BEAUTIFY_FLAG" val=""/>
</p:tagLst>
</file>

<file path=ppt/tags/tag487.xml><?xml version="1.0" encoding="utf-8"?>
<p:tagLst xmlns:p="http://schemas.openxmlformats.org/presentationml/2006/main">
  <p:tag name="AS_UNIQUEID" val="259"/>
  <p:tag name="KSO_WM_BEAUTIFY_FLAG" val=""/>
</p:tagLst>
</file>

<file path=ppt/tags/tag488.xml><?xml version="1.0" encoding="utf-8"?>
<p:tagLst xmlns:p="http://schemas.openxmlformats.org/presentationml/2006/main">
  <p:tag name="AS_UNIQUEID" val="263"/>
</p:tagLst>
</file>

<file path=ppt/tags/tag489.xml><?xml version="1.0" encoding="utf-8"?>
<p:tagLst xmlns:p="http://schemas.openxmlformats.org/presentationml/2006/main">
  <p:tag name="AS_UNIQUEID" val="264"/>
  <p:tag name="KSO_WM_BEAUTIFY_FLAG" val=""/>
</p:tagLst>
</file>

<file path=ppt/tags/tag49.xml><?xml version="1.0" encoding="utf-8"?>
<p:tagLst xmlns:p="http://schemas.openxmlformats.org/presentationml/2006/main">
  <p:tag name="AS_UNIQUEID" val="4396"/>
</p:tagLst>
</file>

<file path=ppt/tags/tag490.xml><?xml version="1.0" encoding="utf-8"?>
<p:tagLst xmlns:p="http://schemas.openxmlformats.org/presentationml/2006/main">
  <p:tag name="AS_UNIQUEID" val="265"/>
  <p:tag name="KSO_WM_BEAUTIFY_FLAG" val=""/>
</p:tagLst>
</file>

<file path=ppt/tags/tag491.xml><?xml version="1.0" encoding="utf-8"?>
<p:tagLst xmlns:p="http://schemas.openxmlformats.org/presentationml/2006/main">
  <p:tag name="AS_UNIQUEID" val="266"/>
  <p:tag name="KSO_WM_BEAUTIFY_FLAG" val=""/>
</p:tagLst>
</file>

<file path=ppt/tags/tag492.xml><?xml version="1.0" encoding="utf-8"?>
<p:tagLst xmlns:p="http://schemas.openxmlformats.org/presentationml/2006/main">
  <p:tag name="AS_UNIQUEID" val="4660"/>
</p:tagLst>
</file>

<file path=ppt/tags/tag493.xml><?xml version="1.0" encoding="utf-8"?>
<p:tagLst xmlns:p="http://schemas.openxmlformats.org/presentationml/2006/main">
  <p:tag name="AS_UNIQUEID" val="257"/>
  <p:tag name="KSO_WM_BEAUTIFY_FLAG" val=""/>
</p:tagLst>
</file>

<file path=ppt/tags/tag494.xml><?xml version="1.0" encoding="utf-8"?>
<p:tagLst xmlns:p="http://schemas.openxmlformats.org/presentationml/2006/main">
  <p:tag name="AS_UNIQUEID" val="4661"/>
</p:tagLst>
</file>

<file path=ppt/tags/tag495.xml><?xml version="1.0" encoding="utf-8"?>
<p:tagLst xmlns:p="http://schemas.openxmlformats.org/presentationml/2006/main">
  <p:tag name="AS_UNIQUEID" val="4662"/>
</p:tagLst>
</file>

<file path=ppt/tags/tag496.xml><?xml version="1.0" encoding="utf-8"?>
<p:tagLst xmlns:p="http://schemas.openxmlformats.org/presentationml/2006/main">
  <p:tag name="AS_UNIQUEID" val="4663"/>
</p:tagLst>
</file>

<file path=ppt/tags/tag497.xml><?xml version="1.0" encoding="utf-8"?>
<p:tagLst xmlns:p="http://schemas.openxmlformats.org/presentationml/2006/main">
  <p:tag name="AS_UNIQUEID" val="4665"/>
</p:tagLst>
</file>

<file path=ppt/tags/tag498.xml><?xml version="1.0" encoding="utf-8"?>
<p:tagLst xmlns:p="http://schemas.openxmlformats.org/presentationml/2006/main">
  <p:tag name="AS_UNIQUEID" val="4666"/>
</p:tagLst>
</file>

<file path=ppt/tags/tag499.xml><?xml version="1.0" encoding="utf-8"?>
<p:tagLst xmlns:p="http://schemas.openxmlformats.org/presentationml/2006/main">
  <p:tag name="AS_UNIQUEID" val="567"/>
</p:tagLst>
</file>

<file path=ppt/tags/tag5.xml><?xml version="1.0" encoding="utf-8"?>
<p:tagLst xmlns:p="http://schemas.openxmlformats.org/presentationml/2006/main">
  <p:tag name="AS_UNIQUEID" val="4343"/>
</p:tagLst>
</file>

<file path=ppt/tags/tag50.xml><?xml version="1.0" encoding="utf-8"?>
<p:tagLst xmlns:p="http://schemas.openxmlformats.org/presentationml/2006/main">
  <p:tag name="AS_UNIQUEID" val="4397"/>
</p:tagLst>
</file>

<file path=ppt/tags/tag500.xml><?xml version="1.0" encoding="utf-8"?>
<p:tagLst xmlns:p="http://schemas.openxmlformats.org/presentationml/2006/main">
  <p:tag name="AS_UNIQUEID" val="2772"/>
  <p:tag name="KSO_WM_BEAUTIFY_FLAG" val=""/>
  <p:tag name="KSO_WM_UNIT_PLACING_PICTURE_USER_VIEWPORT" val="{&quot;height&quot;:2384.662992125984,&quot;width&quot;:11940.848818897637}"/>
</p:tagLst>
</file>

<file path=ppt/tags/tag501.xml><?xml version="1.0" encoding="utf-8"?>
<p:tagLst xmlns:p="http://schemas.openxmlformats.org/presentationml/2006/main">
  <p:tag name="AS_UNIQUEID" val="792"/>
</p:tagLst>
</file>

<file path=ppt/tags/tag502.xml><?xml version="1.0" encoding="utf-8"?>
<p:tagLst xmlns:p="http://schemas.openxmlformats.org/presentationml/2006/main">
  <p:tag name="AS_UNIQUEID" val="793"/>
</p:tagLst>
</file>

<file path=ppt/tags/tag503.xml><?xml version="1.0" encoding="utf-8"?>
<p:tagLst xmlns:p="http://schemas.openxmlformats.org/presentationml/2006/main">
  <p:tag name="AS_UNIQUEID" val="794"/>
</p:tagLst>
</file>

<file path=ppt/tags/tag504.xml><?xml version="1.0" encoding="utf-8"?>
<p:tagLst xmlns:p="http://schemas.openxmlformats.org/presentationml/2006/main">
  <p:tag name="AS_UNIQUEID" val="795"/>
</p:tagLst>
</file>

<file path=ppt/tags/tag505.xml><?xml version="1.0" encoding="utf-8"?>
<p:tagLst xmlns:p="http://schemas.openxmlformats.org/presentationml/2006/main">
  <p:tag name="AS_UNIQUEID" val="796"/>
</p:tagLst>
</file>

<file path=ppt/tags/tag506.xml><?xml version="1.0" encoding="utf-8"?>
<p:tagLst xmlns:p="http://schemas.openxmlformats.org/presentationml/2006/main">
  <p:tag name="AS_UNIQUEID" val="797"/>
</p:tagLst>
</file>

<file path=ppt/tags/tag507.xml><?xml version="1.0" encoding="utf-8"?>
<p:tagLst xmlns:p="http://schemas.openxmlformats.org/presentationml/2006/main">
  <p:tag name="AS_UNIQUEID" val="798"/>
</p:tagLst>
</file>

<file path=ppt/tags/tag508.xml><?xml version="1.0" encoding="utf-8"?>
<p:tagLst xmlns:p="http://schemas.openxmlformats.org/presentationml/2006/main">
  <p:tag name="AS_UNIQUEID" val="799"/>
</p:tagLst>
</file>

<file path=ppt/tags/tag509.xml><?xml version="1.0" encoding="utf-8"?>
<p:tagLst xmlns:p="http://schemas.openxmlformats.org/presentationml/2006/main">
  <p:tag name="AS_UNIQUEID" val="4266"/>
  <p:tag name="KSO_WM_BEAUTIFY_FLAG" val=""/>
</p:tagLst>
</file>

<file path=ppt/tags/tag51.xml><?xml version="1.0" encoding="utf-8"?>
<p:tagLst xmlns:p="http://schemas.openxmlformats.org/presentationml/2006/main">
  <p:tag name="AS_UNIQUEID" val="4398"/>
</p:tagLst>
</file>

<file path=ppt/tags/tag510.xml><?xml version="1.0" encoding="utf-8"?>
<p:tagLst xmlns:p="http://schemas.openxmlformats.org/presentationml/2006/main">
  <p:tag name="AS_UNIQUEID" val="4267"/>
  <p:tag name="KSO_WM_BEAUTIFY_FLAG" val=""/>
</p:tagLst>
</file>

<file path=ppt/tags/tag511.xml><?xml version="1.0" encoding="utf-8"?>
<p:tagLst xmlns:p="http://schemas.openxmlformats.org/presentationml/2006/main">
  <p:tag name="AS_UNIQUEID" val="4268"/>
  <p:tag name="KSO_WM_BEAUTIFY_FLAG" val=""/>
</p:tagLst>
</file>

<file path=ppt/tags/tag512.xml><?xml version="1.0" encoding="utf-8"?>
<p:tagLst xmlns:p="http://schemas.openxmlformats.org/presentationml/2006/main">
  <p:tag name="AS_UNIQUEID" val="4269"/>
</p:tagLst>
</file>

<file path=ppt/tags/tag513.xml><?xml version="1.0" encoding="utf-8"?>
<p:tagLst xmlns:p="http://schemas.openxmlformats.org/presentationml/2006/main">
  <p:tag name="AS_UNIQUEID" val="4669"/>
</p:tagLst>
</file>

<file path=ppt/tags/tag514.xml><?xml version="1.0" encoding="utf-8"?>
<p:tagLst xmlns:p="http://schemas.openxmlformats.org/presentationml/2006/main">
  <p:tag name="AS_UNIQUEID" val="4671"/>
</p:tagLst>
</file>

<file path=ppt/tags/tag515.xml><?xml version="1.0" encoding="utf-8"?>
<p:tagLst xmlns:p="http://schemas.openxmlformats.org/presentationml/2006/main">
  <p:tag name="AS_UNIQUEID" val="4672"/>
</p:tagLst>
</file>

<file path=ppt/tags/tag516.xml><?xml version="1.0" encoding="utf-8"?>
<p:tagLst xmlns:p="http://schemas.openxmlformats.org/presentationml/2006/main">
  <p:tag name="AS_UNIQUEID" val="4083"/>
  <p:tag name="KSO_WM_UNIT_TABLE_BEAUTIFY" val="smartTable{c25ad6d4-0f32-4992-a667-65450eb204a0}"/>
  <p:tag name="TABLE_ENDDRAG_ORIGIN_RECT" val="894*355"/>
  <p:tag name="TABLE_ENDDRAG_RECT" val="54*125*894*355"/>
</p:tagLst>
</file>

<file path=ppt/tags/tag517.xml><?xml version="1.0" encoding="utf-8"?>
<p:tagLst xmlns:p="http://schemas.openxmlformats.org/presentationml/2006/main">
  <p:tag name="AS_UNIQUEID" val="4084"/>
</p:tagLst>
</file>

<file path=ppt/tags/tag518.xml><?xml version="1.0" encoding="utf-8"?>
<p:tagLst xmlns:p="http://schemas.openxmlformats.org/presentationml/2006/main">
  <p:tag name="AS_UNIQUEID" val="4085"/>
</p:tagLst>
</file>

<file path=ppt/tags/tag519.xml><?xml version="1.0" encoding="utf-8"?>
<p:tagLst xmlns:p="http://schemas.openxmlformats.org/presentationml/2006/main">
  <p:tag name="AS_UNIQUEID" val="4086"/>
</p:tagLst>
</file>

<file path=ppt/tags/tag52.xml><?xml version="1.0" encoding="utf-8"?>
<p:tagLst xmlns:p="http://schemas.openxmlformats.org/presentationml/2006/main">
  <p:tag name="AS_UNIQUEID" val="4399"/>
</p:tagLst>
</file>

<file path=ppt/tags/tag520.xml><?xml version="1.0" encoding="utf-8"?>
<p:tagLst xmlns:p="http://schemas.openxmlformats.org/presentationml/2006/main">
  <p:tag name="AS_UNIQUEID" val="4087"/>
</p:tagLst>
</file>

<file path=ppt/tags/tag521.xml><?xml version="1.0" encoding="utf-8"?>
<p:tagLst xmlns:p="http://schemas.openxmlformats.org/presentationml/2006/main">
  <p:tag name="AS_UNIQUEID" val="4088"/>
</p:tagLst>
</file>

<file path=ppt/tags/tag522.xml><?xml version="1.0" encoding="utf-8"?>
<p:tagLst xmlns:p="http://schemas.openxmlformats.org/presentationml/2006/main">
  <p:tag name="AS_UNIQUEID" val="4089"/>
</p:tagLst>
</file>

<file path=ppt/tags/tag523.xml><?xml version="1.0" encoding="utf-8"?>
<p:tagLst xmlns:p="http://schemas.openxmlformats.org/presentationml/2006/main">
  <p:tag name="AS_UNIQUEID" val="4090"/>
</p:tagLst>
</file>

<file path=ppt/tags/tag524.xml><?xml version="1.0" encoding="utf-8"?>
<p:tagLst xmlns:p="http://schemas.openxmlformats.org/presentationml/2006/main">
  <p:tag name="AS_UNIQUEID" val="4091"/>
</p:tagLst>
</file>

<file path=ppt/tags/tag525.xml><?xml version="1.0" encoding="utf-8"?>
<p:tagLst xmlns:p="http://schemas.openxmlformats.org/presentationml/2006/main">
  <p:tag name="AS_UNIQUEID" val="3944"/>
</p:tagLst>
</file>

<file path=ppt/tags/tag526.xml><?xml version="1.0" encoding="utf-8"?>
<p:tagLst xmlns:p="http://schemas.openxmlformats.org/presentationml/2006/main">
  <p:tag name="AS_UNIQUEID" val="3945"/>
  <p:tag name="KSO_WM_BEAUTIFY_FLAG" val=""/>
</p:tagLst>
</file>

<file path=ppt/tags/tag527.xml><?xml version="1.0" encoding="utf-8"?>
<p:tagLst xmlns:p="http://schemas.openxmlformats.org/presentationml/2006/main">
  <p:tag name="AS_UNIQUEID" val="3946"/>
  <p:tag name="KSO_WM_BEAUTIFY_FLAG" val=""/>
</p:tagLst>
</file>

<file path=ppt/tags/tag528.xml><?xml version="1.0" encoding="utf-8"?>
<p:tagLst xmlns:p="http://schemas.openxmlformats.org/presentationml/2006/main">
  <p:tag name="AS_UNIQUEID" val="3947"/>
  <p:tag name="KSO_WM_BEAUTIFY_FLAG" val=""/>
</p:tagLst>
</file>

<file path=ppt/tags/tag529.xml><?xml version="1.0" encoding="utf-8"?>
<p:tagLst xmlns:p="http://schemas.openxmlformats.org/presentationml/2006/main">
  <p:tag name="AS_UNIQUEID" val="3948"/>
  <p:tag name="KSO_WM_BEAUTIFY_FLAG" val=""/>
</p:tagLst>
</file>

<file path=ppt/tags/tag53.xml><?xml version="1.0" encoding="utf-8"?>
<p:tagLst xmlns:p="http://schemas.openxmlformats.org/presentationml/2006/main">
  <p:tag name="AS_UNIQUEID" val="4401"/>
</p:tagLst>
</file>

<file path=ppt/tags/tag530.xml><?xml version="1.0" encoding="utf-8"?>
<p:tagLst xmlns:p="http://schemas.openxmlformats.org/presentationml/2006/main">
  <p:tag name="AS_UNIQUEID" val="3977"/>
</p:tagLst>
</file>

<file path=ppt/tags/tag531.xml><?xml version="1.0" encoding="utf-8"?>
<p:tagLst xmlns:p="http://schemas.openxmlformats.org/presentationml/2006/main">
  <p:tag name="AS_UNIQUEID" val="3978"/>
  <p:tag name="KSO_WM_BEAUTIFY_FLAG" val=""/>
</p:tagLst>
</file>

<file path=ppt/tags/tag532.xml><?xml version="1.0" encoding="utf-8"?>
<p:tagLst xmlns:p="http://schemas.openxmlformats.org/presentationml/2006/main">
  <p:tag name="AS_UNIQUEID" val="3979"/>
  <p:tag name="KSO_WM_BEAUTIFY_FLAG" val=""/>
</p:tagLst>
</file>

<file path=ppt/tags/tag533.xml><?xml version="1.0" encoding="utf-8"?>
<p:tagLst xmlns:p="http://schemas.openxmlformats.org/presentationml/2006/main">
  <p:tag name="AS_UNIQUEID" val="3980"/>
  <p:tag name="KSO_WM_BEAUTIFY_FLAG" val=""/>
</p:tagLst>
</file>

<file path=ppt/tags/tag534.xml><?xml version="1.0" encoding="utf-8"?>
<p:tagLst xmlns:p="http://schemas.openxmlformats.org/presentationml/2006/main">
  <p:tag name="AS_UNIQUEID" val="3981"/>
  <p:tag name="KSO_WM_BEAUTIFY_FLAG" val=""/>
</p:tagLst>
</file>

<file path=ppt/tags/tag535.xml><?xml version="1.0" encoding="utf-8"?>
<p:tagLst xmlns:p="http://schemas.openxmlformats.org/presentationml/2006/main">
  <p:tag name="AS_UNIQUEID" val="1709"/>
  <p:tag name="KSO_WM_BEAUTIFY_FLAG" val=""/>
</p:tagLst>
</file>

<file path=ppt/tags/tag536.xml><?xml version="1.0" encoding="utf-8"?>
<p:tagLst xmlns:p="http://schemas.openxmlformats.org/presentationml/2006/main">
  <p:tag name="AS_UNIQUEID" val="75"/>
  <p:tag name="KSO_WM_BEAUTIFY_FLAG" val=""/>
</p:tagLst>
</file>

<file path=ppt/tags/tag537.xml><?xml version="1.0" encoding="utf-8"?>
<p:tagLst xmlns:p="http://schemas.openxmlformats.org/presentationml/2006/main">
  <p:tag name="AS_UNIQUEID" val="1710"/>
  <p:tag name="KSO_WM_BEAUTIFY_FLAG" val=""/>
</p:tagLst>
</file>

<file path=ppt/tags/tag538.xml><?xml version="1.0" encoding="utf-8"?>
<p:tagLst xmlns:p="http://schemas.openxmlformats.org/presentationml/2006/main">
  <p:tag name="AS_UNIQUEID" val="1711"/>
  <p:tag name="KSO_WM_BEAUTIFY_FLAG" val=""/>
</p:tagLst>
</file>

<file path=ppt/tags/tag539.xml><?xml version="1.0" encoding="utf-8"?>
<p:tagLst xmlns:p="http://schemas.openxmlformats.org/presentationml/2006/main">
  <p:tag name="AS_UNIQUEID" val="1712"/>
  <p:tag name="KSO_WM_BEAUTIFY_FLAG" val=""/>
</p:tagLst>
</file>

<file path=ppt/tags/tag54.xml><?xml version="1.0" encoding="utf-8"?>
<p:tagLst xmlns:p="http://schemas.openxmlformats.org/presentationml/2006/main">
  <p:tag name="AS_UNIQUEID" val="4402"/>
</p:tagLst>
</file>

<file path=ppt/tags/tag540.xml><?xml version="1.0" encoding="utf-8"?>
<p:tagLst xmlns:p="http://schemas.openxmlformats.org/presentationml/2006/main">
  <p:tag name="AS_UNIQUEID" val="1713"/>
  <p:tag name="KSO_WM_BEAUTIFY_FLAG" val=""/>
</p:tagLst>
</file>

<file path=ppt/tags/tag541.xml><?xml version="1.0" encoding="utf-8"?>
<p:tagLst xmlns:p="http://schemas.openxmlformats.org/presentationml/2006/main">
  <p:tag name="AS_UNIQUEID" val="1714"/>
  <p:tag name="KSO_WM_BEAUTIFY_FLAG" val=""/>
</p:tagLst>
</file>

<file path=ppt/tags/tag542.xml><?xml version="1.0" encoding="utf-8"?>
<p:tagLst xmlns:p="http://schemas.openxmlformats.org/presentationml/2006/main">
  <p:tag name="AS_UNIQUEID" val="1715"/>
  <p:tag name="KSO_WM_BEAUTIFY_FLAG" val=""/>
</p:tagLst>
</file>

<file path=ppt/tags/tag543.xml><?xml version="1.0" encoding="utf-8"?>
<p:tagLst xmlns:p="http://schemas.openxmlformats.org/presentationml/2006/main">
  <p:tag name="AS_UNIQUEID" val="1716"/>
  <p:tag name="KSO_WM_BEAUTIFY_FLAG" val=""/>
</p:tagLst>
</file>

<file path=ppt/tags/tag544.xml><?xml version="1.0" encoding="utf-8"?>
<p:tagLst xmlns:p="http://schemas.openxmlformats.org/presentationml/2006/main">
  <p:tag name="AS_UNIQUEID" val="1717"/>
  <p:tag name="KSO_WM_BEAUTIFY_FLAG" val=""/>
</p:tagLst>
</file>

<file path=ppt/tags/tag545.xml><?xml version="1.0" encoding="utf-8"?>
<p:tagLst xmlns:p="http://schemas.openxmlformats.org/presentationml/2006/main">
  <p:tag name="AS_UNIQUEID" val="1718"/>
  <p:tag name="KSO_WM_BEAUTIFY_FLAG" val=""/>
</p:tagLst>
</file>

<file path=ppt/tags/tag546.xml><?xml version="1.0" encoding="utf-8"?>
<p:tagLst xmlns:p="http://schemas.openxmlformats.org/presentationml/2006/main">
  <p:tag name="AS_UNIQUEID" val="2378"/>
</p:tagLst>
</file>

<file path=ppt/tags/tag547.xml><?xml version="1.0" encoding="utf-8"?>
<p:tagLst xmlns:p="http://schemas.openxmlformats.org/presentationml/2006/main">
  <p:tag name="AS_UNIQUEID" val="2379"/>
  <p:tag name="KSO_WM_BEAUTIFY_FLAG" val=""/>
</p:tagLst>
</file>

<file path=ppt/tags/tag548.xml><?xml version="1.0" encoding="utf-8"?>
<p:tagLst xmlns:p="http://schemas.openxmlformats.org/presentationml/2006/main">
  <p:tag name="AS_UNIQUEID" val="2380"/>
  <p:tag name="KSO_WM_BEAUTIFY_FLAG" val=""/>
</p:tagLst>
</file>

<file path=ppt/tags/tag549.xml><?xml version="1.0" encoding="utf-8"?>
<p:tagLst xmlns:p="http://schemas.openxmlformats.org/presentationml/2006/main">
  <p:tag name="AS_UNIQUEID" val="2381"/>
</p:tagLst>
</file>

<file path=ppt/tags/tag55.xml><?xml version="1.0" encoding="utf-8"?>
<p:tagLst xmlns:p="http://schemas.openxmlformats.org/presentationml/2006/main">
  <p:tag name="AS_UNIQUEID" val="4403"/>
</p:tagLst>
</file>

<file path=ppt/tags/tag550.xml><?xml version="1.0" encoding="utf-8"?>
<p:tagLst xmlns:p="http://schemas.openxmlformats.org/presentationml/2006/main">
  <p:tag name="AS_UNIQUEID" val="2382"/>
</p:tagLst>
</file>

<file path=ppt/tags/tag551.xml><?xml version="1.0" encoding="utf-8"?>
<p:tagLst xmlns:p="http://schemas.openxmlformats.org/presentationml/2006/main">
  <p:tag name="AS_UNIQUEID" val="2383"/>
  <p:tag name="KSO_WM_BEAUTIFY_FLAG" val=""/>
</p:tagLst>
</file>

<file path=ppt/tags/tag552.xml><?xml version="1.0" encoding="utf-8"?>
<p:tagLst xmlns:p="http://schemas.openxmlformats.org/presentationml/2006/main">
  <p:tag name="AS_UNIQUEID" val="2384"/>
  <p:tag name="KSO_WM_BEAUTIFY_FLAG" val=""/>
</p:tagLst>
</file>

<file path=ppt/tags/tag553.xml><?xml version="1.0" encoding="utf-8"?>
<p:tagLst xmlns:p="http://schemas.openxmlformats.org/presentationml/2006/main">
  <p:tag name="AS_UNIQUEID" val="2385"/>
</p:tagLst>
</file>

<file path=ppt/tags/tag554.xml><?xml version="1.0" encoding="utf-8"?>
<p:tagLst xmlns:p="http://schemas.openxmlformats.org/presentationml/2006/main">
  <p:tag name="AS_UNIQUEID" val="2386"/>
  <p:tag name="KSO_WM_BEAUTIFY_FLAG" val=""/>
</p:tagLst>
</file>

<file path=ppt/tags/tag555.xml><?xml version="1.0" encoding="utf-8"?>
<p:tagLst xmlns:p="http://schemas.openxmlformats.org/presentationml/2006/main">
  <p:tag name="AS_UNIQUEID" val="2387"/>
  <p:tag name="KSO_WM_BEAUTIFY_FLAG" val=""/>
</p:tagLst>
</file>

<file path=ppt/tags/tag556.xml><?xml version="1.0" encoding="utf-8"?>
<p:tagLst xmlns:p="http://schemas.openxmlformats.org/presentationml/2006/main">
  <p:tag name="AS_UNIQUEID" val="2388"/>
</p:tagLst>
</file>

<file path=ppt/tags/tag557.xml><?xml version="1.0" encoding="utf-8"?>
<p:tagLst xmlns:p="http://schemas.openxmlformats.org/presentationml/2006/main">
  <p:tag name="AS_UNIQUEID" val="2389"/>
</p:tagLst>
</file>

<file path=ppt/tags/tag558.xml><?xml version="1.0" encoding="utf-8"?>
<p:tagLst xmlns:p="http://schemas.openxmlformats.org/presentationml/2006/main">
  <p:tag name="AS_UNIQUEID" val="2390"/>
  <p:tag name="KSO_WM_BEAUTIFY_FLAG" val=""/>
</p:tagLst>
</file>

<file path=ppt/tags/tag559.xml><?xml version="1.0" encoding="utf-8"?>
<p:tagLst xmlns:p="http://schemas.openxmlformats.org/presentationml/2006/main">
  <p:tag name="AS_UNIQUEID" val="2391"/>
  <p:tag name="KSO_WM_BEAUTIFY_FLAG" val=""/>
</p:tagLst>
</file>

<file path=ppt/tags/tag56.xml><?xml version="1.0" encoding="utf-8"?>
<p:tagLst xmlns:p="http://schemas.openxmlformats.org/presentationml/2006/main">
  <p:tag name="AS_UNIQUEID" val="4404"/>
</p:tagLst>
</file>

<file path=ppt/tags/tag560.xml><?xml version="1.0" encoding="utf-8"?>
<p:tagLst xmlns:p="http://schemas.openxmlformats.org/presentationml/2006/main">
  <p:tag name="AS_UNIQUEID" val="2392"/>
</p:tagLst>
</file>

<file path=ppt/tags/tag561.xml><?xml version="1.0" encoding="utf-8"?>
<p:tagLst xmlns:p="http://schemas.openxmlformats.org/presentationml/2006/main">
  <p:tag name="AS_UNIQUEID" val="2393"/>
  <p:tag name="KSO_WM_BEAUTIFY_FLAG" val=""/>
</p:tagLst>
</file>

<file path=ppt/tags/tag562.xml><?xml version="1.0" encoding="utf-8"?>
<p:tagLst xmlns:p="http://schemas.openxmlformats.org/presentationml/2006/main">
  <p:tag name="AS_UNIQUEID" val="2394"/>
  <p:tag name="KSO_WM_BEAUTIFY_FLAG" val=""/>
</p:tagLst>
</file>

<file path=ppt/tags/tag563.xml><?xml version="1.0" encoding="utf-8"?>
<p:tagLst xmlns:p="http://schemas.openxmlformats.org/presentationml/2006/main">
  <p:tag name="AS_UNIQUEID" val="2893"/>
</p:tagLst>
</file>

<file path=ppt/tags/tag564.xml><?xml version="1.0" encoding="utf-8"?>
<p:tagLst xmlns:p="http://schemas.openxmlformats.org/presentationml/2006/main">
  <p:tag name="AS_UNIQUEID" val="2892"/>
</p:tagLst>
</file>

<file path=ppt/tags/tag565.xml><?xml version="1.0" encoding="utf-8"?>
<p:tagLst xmlns:p="http://schemas.openxmlformats.org/presentationml/2006/main">
  <p:tag name="AS_UNIQUEID" val="2450"/>
  <p:tag name="KSO_WM_BEAUTIFY_FLAG" val=""/>
</p:tagLst>
</file>

<file path=ppt/tags/tag566.xml><?xml version="1.0" encoding="utf-8"?>
<p:tagLst xmlns:p="http://schemas.openxmlformats.org/presentationml/2006/main">
  <p:tag name="AS_UNIQUEID" val="1731"/>
  <p:tag name="KSO_WM_BEAUTIFY_FLAG" val=""/>
</p:tagLst>
</file>

<file path=ppt/tags/tag567.xml><?xml version="1.0" encoding="utf-8"?>
<p:tagLst xmlns:p="http://schemas.openxmlformats.org/presentationml/2006/main">
  <p:tag name="AS_UNIQUEID" val="2450"/>
  <p:tag name="KSO_WM_BEAUTIFY_FLAG" val=""/>
</p:tagLst>
</file>

<file path=ppt/tags/tag568.xml><?xml version="1.0" encoding="utf-8"?>
<p:tagLst xmlns:p="http://schemas.openxmlformats.org/presentationml/2006/main">
  <p:tag name="AS_UNIQUEID" val="1758"/>
</p:tagLst>
</file>

<file path=ppt/tags/tag569.xml><?xml version="1.0" encoding="utf-8"?>
<p:tagLst xmlns:p="http://schemas.openxmlformats.org/presentationml/2006/main">
  <p:tag name="AS_UNIQUEID" val="2453"/>
</p:tagLst>
</file>

<file path=ppt/tags/tag57.xml><?xml version="1.0" encoding="utf-8"?>
<p:tagLst xmlns:p="http://schemas.openxmlformats.org/presentationml/2006/main">
  <p:tag name="AS_UNIQUEID" val="4405"/>
</p:tagLst>
</file>

<file path=ppt/tags/tag570.xml><?xml version="1.0" encoding="utf-8"?>
<p:tagLst xmlns:p="http://schemas.openxmlformats.org/presentationml/2006/main">
  <p:tag name="AS_UNIQUEID" val="1767"/>
  <p:tag name="KSO_WM_BEAUTIFY_FLAG" val=""/>
</p:tagLst>
</file>

<file path=ppt/tags/tag571.xml><?xml version="1.0" encoding="utf-8"?>
<p:tagLst xmlns:p="http://schemas.openxmlformats.org/presentationml/2006/main">
  <p:tag name="AS_UNIQUEID" val="1768"/>
  <p:tag name="KSO_WM_BEAUTIFY_FLAG" val=""/>
</p:tagLst>
</file>

<file path=ppt/tags/tag572.xml><?xml version="1.0" encoding="utf-8"?>
<p:tagLst xmlns:p="http://schemas.openxmlformats.org/presentationml/2006/main">
  <p:tag name="AS_UNIQUEID" val="2454"/>
</p:tagLst>
</file>

<file path=ppt/tags/tag573.xml><?xml version="1.0" encoding="utf-8"?>
<p:tagLst xmlns:p="http://schemas.openxmlformats.org/presentationml/2006/main">
  <p:tag name="AS_UNIQUEID" val="2455"/>
</p:tagLst>
</file>

<file path=ppt/tags/tag574.xml><?xml version="1.0" encoding="utf-8"?>
<p:tagLst xmlns:p="http://schemas.openxmlformats.org/presentationml/2006/main">
  <p:tag name="AS_UNIQUEID" val="2456"/>
</p:tagLst>
</file>

<file path=ppt/tags/tag575.xml><?xml version="1.0" encoding="utf-8"?>
<p:tagLst xmlns:p="http://schemas.openxmlformats.org/presentationml/2006/main">
  <p:tag name="AS_UNIQUEID" val="2457"/>
  <p:tag name="KSO_WM_BEAUTIFY_FLAG" val=""/>
</p:tagLst>
</file>

<file path=ppt/tags/tag576.xml><?xml version="1.0" encoding="utf-8"?>
<p:tagLst xmlns:p="http://schemas.openxmlformats.org/presentationml/2006/main">
  <p:tag name="AS_UNIQUEID" val="2458"/>
  <p:tag name="KSO_WM_BEAUTIFY_FLAG" val=""/>
</p:tagLst>
</file>

<file path=ppt/tags/tag577.xml><?xml version="1.0" encoding="utf-8"?>
<p:tagLst xmlns:p="http://schemas.openxmlformats.org/presentationml/2006/main">
  <p:tag name="AS_UNIQUEID" val="2459"/>
</p:tagLst>
</file>

<file path=ppt/tags/tag578.xml><?xml version="1.0" encoding="utf-8"?>
<p:tagLst xmlns:p="http://schemas.openxmlformats.org/presentationml/2006/main">
  <p:tag name="AS_UNIQUEID" val="2460"/>
  <p:tag name="KSO_WM_BEAUTIFY_FLAG" val=""/>
</p:tagLst>
</file>

<file path=ppt/tags/tag579.xml><?xml version="1.0" encoding="utf-8"?>
<p:tagLst xmlns:p="http://schemas.openxmlformats.org/presentationml/2006/main">
  <p:tag name="AS_UNIQUEID" val="2461"/>
  <p:tag name="KSO_WM_BEAUTIFY_FLAG" val=""/>
</p:tagLst>
</file>

<file path=ppt/tags/tag58.xml><?xml version="1.0" encoding="utf-8"?>
<p:tagLst xmlns:p="http://schemas.openxmlformats.org/presentationml/2006/main">
  <p:tag name="AS_UNIQUEID" val="4406"/>
</p:tagLst>
</file>

<file path=ppt/tags/tag580.xml><?xml version="1.0" encoding="utf-8"?>
<p:tagLst xmlns:p="http://schemas.openxmlformats.org/presentationml/2006/main">
  <p:tag name="AS_UNIQUEID" val="2462"/>
  <p:tag name="KSO_WM_BEAUTIFY_FLAG" val=""/>
</p:tagLst>
</file>

<file path=ppt/tags/tag581.xml><?xml version="1.0" encoding="utf-8"?>
<p:tagLst xmlns:p="http://schemas.openxmlformats.org/presentationml/2006/main">
  <p:tag name="AS_UNIQUEID" val="2463"/>
  <p:tag name="KSO_WM_BEAUTIFY_FLAG" val=""/>
</p:tagLst>
</file>

<file path=ppt/tags/tag582.xml><?xml version="1.0" encoding="utf-8"?>
<p:tagLst xmlns:p="http://schemas.openxmlformats.org/presentationml/2006/main">
  <p:tag name="AS_UNIQUEID" val="2464"/>
  <p:tag name="KSO_WM_BEAUTIFY_FLAG" val=""/>
</p:tagLst>
</file>

<file path=ppt/tags/tag583.xml><?xml version="1.0" encoding="utf-8"?>
<p:tagLst xmlns:p="http://schemas.openxmlformats.org/presentationml/2006/main">
  <p:tag name="AS_UNIQUEID" val="2465"/>
  <p:tag name="KSO_WM_BEAUTIFY_FLAG" val=""/>
</p:tagLst>
</file>

<file path=ppt/tags/tag584.xml><?xml version="1.0" encoding="utf-8"?>
<p:tagLst xmlns:p="http://schemas.openxmlformats.org/presentationml/2006/main">
  <p:tag name="AS_UNIQUEID" val="2466"/>
</p:tagLst>
</file>

<file path=ppt/tags/tag585.xml><?xml version="1.0" encoding="utf-8"?>
<p:tagLst xmlns:p="http://schemas.openxmlformats.org/presentationml/2006/main">
  <p:tag name="AS_UNIQUEID" val="2467"/>
</p:tagLst>
</file>

<file path=ppt/tags/tag586.xml><?xml version="1.0" encoding="utf-8"?>
<p:tagLst xmlns:p="http://schemas.openxmlformats.org/presentationml/2006/main">
  <p:tag name="AS_UNIQUEID" val="2468"/>
  <p:tag name="KSO_WM_BEAUTIFY_FLAG" val=""/>
</p:tagLst>
</file>

<file path=ppt/tags/tag587.xml><?xml version="1.0" encoding="utf-8"?>
<p:tagLst xmlns:p="http://schemas.openxmlformats.org/presentationml/2006/main">
  <p:tag name="AS_UNIQUEID" val="2469"/>
  <p:tag name="KSO_WM_BEAUTIFY_FLAG" val=""/>
</p:tagLst>
</file>

<file path=ppt/tags/tag588.xml><?xml version="1.0" encoding="utf-8"?>
<p:tagLst xmlns:p="http://schemas.openxmlformats.org/presentationml/2006/main">
  <p:tag name="AS_UNIQUEID" val="2470"/>
</p:tagLst>
</file>

<file path=ppt/tags/tag589.xml><?xml version="1.0" encoding="utf-8"?>
<p:tagLst xmlns:p="http://schemas.openxmlformats.org/presentationml/2006/main">
  <p:tag name="AS_UNIQUEID" val="2471"/>
  <p:tag name="KSO_WM_BEAUTIFY_FLAG" val=""/>
</p:tagLst>
</file>

<file path=ppt/tags/tag59.xml><?xml version="1.0" encoding="utf-8"?>
<p:tagLst xmlns:p="http://schemas.openxmlformats.org/presentationml/2006/main">
  <p:tag name="AS_UNIQUEID" val="4408"/>
</p:tagLst>
</file>

<file path=ppt/tags/tag590.xml><?xml version="1.0" encoding="utf-8"?>
<p:tagLst xmlns:p="http://schemas.openxmlformats.org/presentationml/2006/main">
  <p:tag name="AS_UNIQUEID" val="2472"/>
  <p:tag name="KSO_WM_BEAUTIFY_FLAG" val=""/>
</p:tagLst>
</file>

<file path=ppt/tags/tag591.xml><?xml version="1.0" encoding="utf-8"?>
<p:tagLst xmlns:p="http://schemas.openxmlformats.org/presentationml/2006/main">
  <p:tag name="AS_UNIQUEID" val="4291"/>
</p:tagLst>
</file>

<file path=ppt/tags/tag592.xml><?xml version="1.0" encoding="utf-8"?>
<p:tagLst xmlns:p="http://schemas.openxmlformats.org/presentationml/2006/main">
  <p:tag name="AS_UNIQUEID" val="1732"/>
  <p:tag name="KSO_WM_BEAUTIFY_FLAG" val=""/>
</p:tagLst>
</file>

<file path=ppt/tags/tag593.xml><?xml version="1.0" encoding="utf-8"?>
<p:tagLst xmlns:p="http://schemas.openxmlformats.org/presentationml/2006/main">
  <p:tag name="AS_UNIQUEID" val="1741"/>
  <p:tag name="KSO_WM_BEAUTIFY_FLAG" val=""/>
</p:tagLst>
</file>

<file path=ppt/tags/tag594.xml><?xml version="1.0" encoding="utf-8"?>
<p:tagLst xmlns:p="http://schemas.openxmlformats.org/presentationml/2006/main">
  <p:tag name="AS_UNIQUEID" val="1742"/>
  <p:tag name="KSO_WM_BEAUTIFY_FLAG" val=""/>
</p:tagLst>
</file>

<file path=ppt/tags/tag595.xml><?xml version="1.0" encoding="utf-8"?>
<p:tagLst xmlns:p="http://schemas.openxmlformats.org/presentationml/2006/main">
  <p:tag name="AS_UNIQUEID" val="2398"/>
</p:tagLst>
</file>

<file path=ppt/tags/tag596.xml><?xml version="1.0" encoding="utf-8"?>
<p:tagLst xmlns:p="http://schemas.openxmlformats.org/presentationml/2006/main">
  <p:tag name="AS_UNIQUEID" val="2399"/>
  <p:tag name="KSO_WM_BEAUTIFY_FLAG" val=""/>
</p:tagLst>
</file>

<file path=ppt/tags/tag597.xml><?xml version="1.0" encoding="utf-8"?>
<p:tagLst xmlns:p="http://schemas.openxmlformats.org/presentationml/2006/main">
  <p:tag name="AS_UNIQUEID" val="2400"/>
</p:tagLst>
</file>

<file path=ppt/tags/tag598.xml><?xml version="1.0" encoding="utf-8"?>
<p:tagLst xmlns:p="http://schemas.openxmlformats.org/presentationml/2006/main">
  <p:tag name="AS_UNIQUEID" val="2401"/>
</p:tagLst>
</file>

<file path=ppt/tags/tag599.xml><?xml version="1.0" encoding="utf-8"?>
<p:tagLst xmlns:p="http://schemas.openxmlformats.org/presentationml/2006/main">
  <p:tag name="AS_UNIQUEID" val="2402"/>
  <p:tag name="KSO_WM_BEAUTIFY_FLAG" val=""/>
</p:tagLst>
</file>

<file path=ppt/tags/tag6.xml><?xml version="1.0" encoding="utf-8"?>
<p:tagLst xmlns:p="http://schemas.openxmlformats.org/presentationml/2006/main">
  <p:tag name="AS_UNIQUEID" val="4344"/>
</p:tagLst>
</file>

<file path=ppt/tags/tag60.xml><?xml version="1.0" encoding="utf-8"?>
<p:tagLst xmlns:p="http://schemas.openxmlformats.org/presentationml/2006/main">
  <p:tag name="AS_UNIQUEID" val="4409"/>
</p:tagLst>
</file>

<file path=ppt/tags/tag600.xml><?xml version="1.0" encoding="utf-8"?>
<p:tagLst xmlns:p="http://schemas.openxmlformats.org/presentationml/2006/main">
  <p:tag name="AS_UNIQUEID" val="2403"/>
  <p:tag name="KSO_WM_BEAUTIFY_FLAG" val=""/>
</p:tagLst>
</file>

<file path=ppt/tags/tag601.xml><?xml version="1.0" encoding="utf-8"?>
<p:tagLst xmlns:p="http://schemas.openxmlformats.org/presentationml/2006/main">
  <p:tag name="AS_UNIQUEID" val="2404"/>
</p:tagLst>
</file>

<file path=ppt/tags/tag602.xml><?xml version="1.0" encoding="utf-8"?>
<p:tagLst xmlns:p="http://schemas.openxmlformats.org/presentationml/2006/main">
  <p:tag name="AS_UNIQUEID" val="2405"/>
  <p:tag name="KSO_WM_BEAUTIFY_FLAG" val=""/>
</p:tagLst>
</file>

<file path=ppt/tags/tag603.xml><?xml version="1.0" encoding="utf-8"?>
<p:tagLst xmlns:p="http://schemas.openxmlformats.org/presentationml/2006/main">
  <p:tag name="AS_UNIQUEID" val="2406"/>
  <p:tag name="KSO_WM_BEAUTIFY_FLAG" val=""/>
</p:tagLst>
</file>

<file path=ppt/tags/tag604.xml><?xml version="1.0" encoding="utf-8"?>
<p:tagLst xmlns:p="http://schemas.openxmlformats.org/presentationml/2006/main">
  <p:tag name="AS_UNIQUEID" val="2407"/>
  <p:tag name="KSO_WM_BEAUTIFY_FLAG" val=""/>
</p:tagLst>
</file>

<file path=ppt/tags/tag605.xml><?xml version="1.0" encoding="utf-8"?>
<p:tagLst xmlns:p="http://schemas.openxmlformats.org/presentationml/2006/main">
  <p:tag name="AS_UNIQUEID" val="2408"/>
  <p:tag name="KSO_WM_BEAUTIFY_FLAG" val=""/>
</p:tagLst>
</file>

<file path=ppt/tags/tag606.xml><?xml version="1.0" encoding="utf-8"?>
<p:tagLst xmlns:p="http://schemas.openxmlformats.org/presentationml/2006/main">
  <p:tag name="AS_UNIQUEID" val="2409"/>
  <p:tag name="KSO_WM_BEAUTIFY_FLAG" val=""/>
</p:tagLst>
</file>

<file path=ppt/tags/tag607.xml><?xml version="1.0" encoding="utf-8"?>
<p:tagLst xmlns:p="http://schemas.openxmlformats.org/presentationml/2006/main">
  <p:tag name="AS_UNIQUEID" val="2410"/>
  <p:tag name="KSO_WM_BEAUTIFY_FLAG" val=""/>
</p:tagLst>
</file>

<file path=ppt/tags/tag608.xml><?xml version="1.0" encoding="utf-8"?>
<p:tagLst xmlns:p="http://schemas.openxmlformats.org/presentationml/2006/main">
  <p:tag name="AS_UNIQUEID" val="2411"/>
  <p:tag name="KSO_WM_BEAUTIFY_FLAG" val=""/>
</p:tagLst>
</file>

<file path=ppt/tags/tag609.xml><?xml version="1.0" encoding="utf-8"?>
<p:tagLst xmlns:p="http://schemas.openxmlformats.org/presentationml/2006/main">
  <p:tag name="AS_UNIQUEID" val="2412"/>
</p:tagLst>
</file>

<file path=ppt/tags/tag61.xml><?xml version="1.0" encoding="utf-8"?>
<p:tagLst xmlns:p="http://schemas.openxmlformats.org/presentationml/2006/main">
  <p:tag name="AS_UNIQUEID" val="4410"/>
</p:tagLst>
</file>

<file path=ppt/tags/tag610.xml><?xml version="1.0" encoding="utf-8"?>
<p:tagLst xmlns:p="http://schemas.openxmlformats.org/presentationml/2006/main">
  <p:tag name="AS_UNIQUEID" val="2413"/>
  <p:tag name="KSO_WM_BEAUTIFY_FLAG" val=""/>
</p:tagLst>
</file>

<file path=ppt/tags/tag611.xml><?xml version="1.0" encoding="utf-8"?>
<p:tagLst xmlns:p="http://schemas.openxmlformats.org/presentationml/2006/main">
  <p:tag name="AS_UNIQUEID" val="2414"/>
</p:tagLst>
</file>

<file path=ppt/tags/tag612.xml><?xml version="1.0" encoding="utf-8"?>
<p:tagLst xmlns:p="http://schemas.openxmlformats.org/presentationml/2006/main">
  <p:tag name="AS_UNIQUEID" val="2415"/>
  <p:tag name="KSO_WM_BEAUTIFY_FLAG" val=""/>
</p:tagLst>
</file>

<file path=ppt/tags/tag613.xml><?xml version="1.0" encoding="utf-8"?>
<p:tagLst xmlns:p="http://schemas.openxmlformats.org/presentationml/2006/main">
  <p:tag name="AS_UNIQUEID" val="2416"/>
  <p:tag name="KSO_WM_BEAUTIFY_FLAG" val=""/>
</p:tagLst>
</file>

<file path=ppt/tags/tag614.xml><?xml version="1.0" encoding="utf-8"?>
<p:tagLst xmlns:p="http://schemas.openxmlformats.org/presentationml/2006/main">
  <p:tag name="AS_UNIQUEID" val="2417"/>
  <p:tag name="KSO_WM_BEAUTIFY_FLAG" val=""/>
</p:tagLst>
</file>

<file path=ppt/tags/tag615.xml><?xml version="1.0" encoding="utf-8"?>
<p:tagLst xmlns:p="http://schemas.openxmlformats.org/presentationml/2006/main">
  <p:tag name="AS_UNIQUEID" val="2418"/>
  <p:tag name="KSO_WM_BEAUTIFY_FLAG" val=""/>
</p:tagLst>
</file>

<file path=ppt/tags/tag616.xml><?xml version="1.0" encoding="utf-8"?>
<p:tagLst xmlns:p="http://schemas.openxmlformats.org/presentationml/2006/main">
  <p:tag name="AS_UNIQUEID" val="2419"/>
  <p:tag name="KSO_WM_BEAUTIFY_FLAG" val=""/>
</p:tagLst>
</file>

<file path=ppt/tags/tag617.xml><?xml version="1.0" encoding="utf-8"?>
<p:tagLst xmlns:p="http://schemas.openxmlformats.org/presentationml/2006/main">
  <p:tag name="AS_UNIQUEID" val="2420"/>
  <p:tag name="KSO_WM_BEAUTIFY_FLAG" val=""/>
</p:tagLst>
</file>

<file path=ppt/tags/tag618.xml><?xml version="1.0" encoding="utf-8"?>
<p:tagLst xmlns:p="http://schemas.openxmlformats.org/presentationml/2006/main">
  <p:tag name="AS_UNIQUEID" val="2421"/>
  <p:tag name="KSO_WM_BEAUTIFY_FLAG" val=""/>
</p:tagLst>
</file>

<file path=ppt/tags/tag619.xml><?xml version="1.0" encoding="utf-8"?>
<p:tagLst xmlns:p="http://schemas.openxmlformats.org/presentationml/2006/main">
  <p:tag name="AS_UNIQUEID" val="2422"/>
</p:tagLst>
</file>

<file path=ppt/tags/tag62.xml><?xml version="1.0" encoding="utf-8"?>
<p:tagLst xmlns:p="http://schemas.openxmlformats.org/presentationml/2006/main">
  <p:tag name="AS_UNIQUEID" val="4411"/>
</p:tagLst>
</file>

<file path=ppt/tags/tag620.xml><?xml version="1.0" encoding="utf-8"?>
<p:tagLst xmlns:p="http://schemas.openxmlformats.org/presentationml/2006/main">
  <p:tag name="AS_UNIQUEID" val="2423"/>
</p:tagLst>
</file>

<file path=ppt/tags/tag621.xml><?xml version="1.0" encoding="utf-8"?>
<p:tagLst xmlns:p="http://schemas.openxmlformats.org/presentationml/2006/main">
  <p:tag name="AS_UNIQUEID" val="2424"/>
</p:tagLst>
</file>

<file path=ppt/tags/tag622.xml><?xml version="1.0" encoding="utf-8"?>
<p:tagLst xmlns:p="http://schemas.openxmlformats.org/presentationml/2006/main">
  <p:tag name="AS_UNIQUEID" val="2425"/>
  <p:tag name="KSO_WM_BEAUTIFY_FLAG" val=""/>
</p:tagLst>
</file>

<file path=ppt/tags/tag623.xml><?xml version="1.0" encoding="utf-8"?>
<p:tagLst xmlns:p="http://schemas.openxmlformats.org/presentationml/2006/main">
  <p:tag name="AS_UNIQUEID" val="2426"/>
  <p:tag name="KSO_WM_BEAUTIFY_FLAG" val=""/>
</p:tagLst>
</file>

<file path=ppt/tags/tag624.xml><?xml version="1.0" encoding="utf-8"?>
<p:tagLst xmlns:p="http://schemas.openxmlformats.org/presentationml/2006/main">
  <p:tag name="AS_UNIQUEID" val="2427"/>
</p:tagLst>
</file>

<file path=ppt/tags/tag625.xml><?xml version="1.0" encoding="utf-8"?>
<p:tagLst xmlns:p="http://schemas.openxmlformats.org/presentationml/2006/main">
  <p:tag name="AS_UNIQUEID" val="2428"/>
  <p:tag name="KSO_WM_BEAUTIFY_FLAG" val=""/>
</p:tagLst>
</file>

<file path=ppt/tags/tag626.xml><?xml version="1.0" encoding="utf-8"?>
<p:tagLst xmlns:p="http://schemas.openxmlformats.org/presentationml/2006/main">
  <p:tag name="AS_UNIQUEID" val="2429"/>
  <p:tag name="KSO_WM_BEAUTIFY_FLAG" val=""/>
</p:tagLst>
</file>

<file path=ppt/tags/tag627.xml><?xml version="1.0" encoding="utf-8"?>
<p:tagLst xmlns:p="http://schemas.openxmlformats.org/presentationml/2006/main">
  <p:tag name="AS_UNIQUEID" val="2430"/>
  <p:tag name="KSO_WM_BEAUTIFY_FLAG" val=""/>
</p:tagLst>
</file>

<file path=ppt/tags/tag628.xml><?xml version="1.0" encoding="utf-8"?>
<p:tagLst xmlns:p="http://schemas.openxmlformats.org/presentationml/2006/main">
  <p:tag name="AS_UNIQUEID" val="2431"/>
  <p:tag name="KSO_WM_BEAUTIFY_FLAG" val=""/>
</p:tagLst>
</file>

<file path=ppt/tags/tag629.xml><?xml version="1.0" encoding="utf-8"?>
<p:tagLst xmlns:p="http://schemas.openxmlformats.org/presentationml/2006/main">
  <p:tag name="AS_UNIQUEID" val="2432"/>
  <p:tag name="KSO_WM_BEAUTIFY_FLAG" val=""/>
</p:tagLst>
</file>

<file path=ppt/tags/tag63.xml><?xml version="1.0" encoding="utf-8"?>
<p:tagLst xmlns:p="http://schemas.openxmlformats.org/presentationml/2006/main">
  <p:tag name="AS_UNIQUEID" val="4412"/>
</p:tagLst>
</file>

<file path=ppt/tags/tag630.xml><?xml version="1.0" encoding="utf-8"?>
<p:tagLst xmlns:p="http://schemas.openxmlformats.org/presentationml/2006/main">
  <p:tag name="AS_UNIQUEID" val="2433"/>
  <p:tag name="KSO_WM_BEAUTIFY_FLAG" val=""/>
</p:tagLst>
</file>

<file path=ppt/tags/tag631.xml><?xml version="1.0" encoding="utf-8"?>
<p:tagLst xmlns:p="http://schemas.openxmlformats.org/presentationml/2006/main">
  <p:tag name="AS_UNIQUEID" val="2434"/>
  <p:tag name="KSO_WM_BEAUTIFY_FLAG" val=""/>
</p:tagLst>
</file>

<file path=ppt/tags/tag632.xml><?xml version="1.0" encoding="utf-8"?>
<p:tagLst xmlns:p="http://schemas.openxmlformats.org/presentationml/2006/main">
  <p:tag name="AS_UNIQUEID" val="2435"/>
  <p:tag name="KSO_WM_BEAUTIFY_FLAG" val=""/>
</p:tagLst>
</file>

<file path=ppt/tags/tag633.xml><?xml version="1.0" encoding="utf-8"?>
<p:tagLst xmlns:p="http://schemas.openxmlformats.org/presentationml/2006/main">
  <p:tag name="AS_UNIQUEID" val="2436"/>
</p:tagLst>
</file>

<file path=ppt/tags/tag634.xml><?xml version="1.0" encoding="utf-8"?>
<p:tagLst xmlns:p="http://schemas.openxmlformats.org/presentationml/2006/main">
  <p:tag name="AS_UNIQUEID" val="2437"/>
</p:tagLst>
</file>

<file path=ppt/tags/tag635.xml><?xml version="1.0" encoding="utf-8"?>
<p:tagLst xmlns:p="http://schemas.openxmlformats.org/presentationml/2006/main">
  <p:tag name="AS_UNIQUEID" val="2438"/>
</p:tagLst>
</file>

<file path=ppt/tags/tag636.xml><?xml version="1.0" encoding="utf-8"?>
<p:tagLst xmlns:p="http://schemas.openxmlformats.org/presentationml/2006/main">
  <p:tag name="AS_UNIQUEID" val="2439"/>
  <p:tag name="KSO_WM_BEAUTIFY_FLAG" val=""/>
</p:tagLst>
</file>

<file path=ppt/tags/tag637.xml><?xml version="1.0" encoding="utf-8"?>
<p:tagLst xmlns:p="http://schemas.openxmlformats.org/presentationml/2006/main">
  <p:tag name="AS_UNIQUEID" val="2440"/>
  <p:tag name="KSO_WM_BEAUTIFY_FLAG" val=""/>
</p:tagLst>
</file>

<file path=ppt/tags/tag638.xml><?xml version="1.0" encoding="utf-8"?>
<p:tagLst xmlns:p="http://schemas.openxmlformats.org/presentationml/2006/main">
  <p:tag name="AS_UNIQUEID" val="2441"/>
</p:tagLst>
</file>

<file path=ppt/tags/tag639.xml><?xml version="1.0" encoding="utf-8"?>
<p:tagLst xmlns:p="http://schemas.openxmlformats.org/presentationml/2006/main">
  <p:tag name="AS_UNIQUEID" val="2442"/>
  <p:tag name="KSO_WM_BEAUTIFY_FLAG" val=""/>
</p:tagLst>
</file>

<file path=ppt/tags/tag64.xml><?xml version="1.0" encoding="utf-8"?>
<p:tagLst xmlns:p="http://schemas.openxmlformats.org/presentationml/2006/main">
  <p:tag name="AS_UNIQUEID" val="4414"/>
</p:tagLst>
</file>

<file path=ppt/tags/tag640.xml><?xml version="1.0" encoding="utf-8"?>
<p:tagLst xmlns:p="http://schemas.openxmlformats.org/presentationml/2006/main">
  <p:tag name="AS_UNIQUEID" val="2443"/>
  <p:tag name="KSO_WM_BEAUTIFY_FLAG" val=""/>
</p:tagLst>
</file>

<file path=ppt/tags/tag641.xml><?xml version="1.0" encoding="utf-8"?>
<p:tagLst xmlns:p="http://schemas.openxmlformats.org/presentationml/2006/main">
  <p:tag name="AS_UNIQUEID" val="2444"/>
  <p:tag name="KSO_WM_BEAUTIFY_FLAG" val=""/>
</p:tagLst>
</file>

<file path=ppt/tags/tag642.xml><?xml version="1.0" encoding="utf-8"?>
<p:tagLst xmlns:p="http://schemas.openxmlformats.org/presentationml/2006/main">
  <p:tag name="AS_UNIQUEID" val="2445"/>
  <p:tag name="KSO_WM_BEAUTIFY_FLAG" val=""/>
</p:tagLst>
</file>

<file path=ppt/tags/tag643.xml><?xml version="1.0" encoding="utf-8"?>
<p:tagLst xmlns:p="http://schemas.openxmlformats.org/presentationml/2006/main">
  <p:tag name="AS_UNIQUEID" val="2446"/>
  <p:tag name="KSO_WM_BEAUTIFY_FLAG" val=""/>
</p:tagLst>
</file>

<file path=ppt/tags/tag644.xml><?xml version="1.0" encoding="utf-8"?>
<p:tagLst xmlns:p="http://schemas.openxmlformats.org/presentationml/2006/main">
  <p:tag name="AS_UNIQUEID" val="2447"/>
  <p:tag name="KSO_WM_BEAUTIFY_FLAG" val=""/>
</p:tagLst>
</file>

<file path=ppt/tags/tag645.xml><?xml version="1.0" encoding="utf-8"?>
<p:tagLst xmlns:p="http://schemas.openxmlformats.org/presentationml/2006/main">
  <p:tag name="AS_UNIQUEID" val="2448"/>
  <p:tag name="KSO_WM_BEAUTIFY_FLAG" val=""/>
</p:tagLst>
</file>

<file path=ppt/tags/tag646.xml><?xml version="1.0" encoding="utf-8"?>
<p:tagLst xmlns:p="http://schemas.openxmlformats.org/presentationml/2006/main">
  <p:tag name="AS_UNIQUEID" val="2449"/>
  <p:tag name="KSO_WM_BEAUTIFY_FLAG" val=""/>
</p:tagLst>
</file>

<file path=ppt/tags/tag647.xml><?xml version="1.0" encoding="utf-8"?>
<p:tagLst xmlns:p="http://schemas.openxmlformats.org/presentationml/2006/main">
  <p:tag name="AS_UNIQUEID" val="4337"/>
</p:tagLst>
</file>

<file path=ppt/tags/tag648.xml><?xml version="1.0" encoding="utf-8"?>
<p:tagLst xmlns:p="http://schemas.openxmlformats.org/presentationml/2006/main">
  <p:tag name="AS_UNIQUEID" val="2450"/>
  <p:tag name="KSO_WM_BEAUTIFY_FLAG" val=""/>
</p:tagLst>
</file>

<file path=ppt/tags/tag649.xml><?xml version="1.0" encoding="utf-8"?>
<p:tagLst xmlns:p="http://schemas.openxmlformats.org/presentationml/2006/main">
  <p:tag name="AS_UNIQUEID" val="4676"/>
</p:tagLst>
</file>

<file path=ppt/tags/tag65.xml><?xml version="1.0" encoding="utf-8"?>
<p:tagLst xmlns:p="http://schemas.openxmlformats.org/presentationml/2006/main">
  <p:tag name="AS_UNIQUEID" val="4415"/>
</p:tagLst>
</file>

<file path=ppt/tags/tag650.xml><?xml version="1.0" encoding="utf-8"?>
<p:tagLst xmlns:p="http://schemas.openxmlformats.org/presentationml/2006/main">
  <p:tag name="KSO_WM_SPECIAL_SOURCE" val="bdnull"/>
</p:tagLst>
</file>

<file path=ppt/tags/tag651.xml><?xml version="1.0" encoding="utf-8"?>
<p:tagLst xmlns:p="http://schemas.openxmlformats.org/presentationml/2006/main">
  <p:tag name="AS_UNIQUEID" val="4288"/>
</p:tagLst>
</file>

<file path=ppt/tags/tag652.xml><?xml version="1.0" encoding="utf-8"?>
<p:tagLst xmlns:p="http://schemas.openxmlformats.org/presentationml/2006/main">
  <p:tag name="AS_UNIQUEID" val="4289"/>
</p:tagLst>
</file>

<file path=ppt/tags/tag653.xml><?xml version="1.0" encoding="utf-8"?>
<p:tagLst xmlns:p="http://schemas.openxmlformats.org/presentationml/2006/main">
  <p:tag name="AS_UNIQUEID" val="4678"/>
</p:tagLst>
</file>

<file path=ppt/tags/tag654.xml><?xml version="1.0" encoding="utf-8"?>
<p:tagLst xmlns:p="http://schemas.openxmlformats.org/presentationml/2006/main">
  <p:tag name="AS_UNIQUEID" val="567"/>
</p:tagLst>
</file>

<file path=ppt/tags/tag655.xml><?xml version="1.0" encoding="utf-8"?>
<p:tagLst xmlns:p="http://schemas.openxmlformats.org/presentationml/2006/main">
  <p:tag name="AS_UNIQUEID" val="1236"/>
</p:tagLst>
</file>

<file path=ppt/tags/tag656.xml><?xml version="1.0" encoding="utf-8"?>
<p:tagLst xmlns:p="http://schemas.openxmlformats.org/presentationml/2006/main">
  <p:tag name="AS_UNIQUEID" val="756"/>
</p:tagLst>
</file>

<file path=ppt/tags/tag657.xml><?xml version="1.0" encoding="utf-8"?>
<p:tagLst xmlns:p="http://schemas.openxmlformats.org/presentationml/2006/main">
  <p:tag name="AS_UNIQUEID" val="1709"/>
</p:tagLst>
</file>

<file path=ppt/tags/tag658.xml><?xml version="1.0" encoding="utf-8"?>
<p:tagLst xmlns:p="http://schemas.openxmlformats.org/presentationml/2006/main">
  <p:tag name="AS_UNIQUEID" val="2477"/>
  <p:tag name="KSO_WM_BEAUTIFY_FLAG" val=""/>
</p:tagLst>
</file>

<file path=ppt/tags/tag659.xml><?xml version="1.0" encoding="utf-8"?>
<p:tagLst xmlns:p="http://schemas.openxmlformats.org/presentationml/2006/main">
  <p:tag name="AS_UNIQUEID" val="1906"/>
  <p:tag name="KSO_WM_BEAUTIFY_FLAG" val=""/>
</p:tagLst>
</file>

<file path=ppt/tags/tag66.xml><?xml version="1.0" encoding="utf-8"?>
<p:tagLst xmlns:p="http://schemas.openxmlformats.org/presentationml/2006/main">
  <p:tag name="AS_UNIQUEID" val="4416"/>
</p:tagLst>
</file>

<file path=ppt/tags/tag660.xml><?xml version="1.0" encoding="utf-8"?>
<p:tagLst xmlns:p="http://schemas.openxmlformats.org/presentationml/2006/main">
  <p:tag name="AS_UNIQUEID" val="1190"/>
</p:tagLst>
</file>

<file path=ppt/tags/tag661.xml><?xml version="1.0" encoding="utf-8"?>
<p:tagLst xmlns:p="http://schemas.openxmlformats.org/presentationml/2006/main">
  <p:tag name="AS_UNIQUEID" val="1191"/>
  <p:tag name="KSO_WM_BEAUTIFY_FLAG" val=""/>
</p:tagLst>
</file>

<file path=ppt/tags/tag662.xml><?xml version="1.0" encoding="utf-8"?>
<p:tagLst xmlns:p="http://schemas.openxmlformats.org/presentationml/2006/main">
  <p:tag name="AS_UNIQUEID" val="1192"/>
  <p:tag name="KSO_WM_BEAUTIFY_FLAG" val=""/>
</p:tagLst>
</file>

<file path=ppt/tags/tag663.xml><?xml version="1.0" encoding="utf-8"?>
<p:tagLst xmlns:p="http://schemas.openxmlformats.org/presentationml/2006/main">
  <p:tag name="AS_UNIQUEID" val="1193"/>
  <p:tag name="KSO_WM_BEAUTIFY_FLAG" val=""/>
</p:tagLst>
</file>

<file path=ppt/tags/tag664.xml><?xml version="1.0" encoding="utf-8"?>
<p:tagLst xmlns:p="http://schemas.openxmlformats.org/presentationml/2006/main">
  <p:tag name="AS_UNIQUEID" val="1194"/>
  <p:tag name="KSO_WM_BEAUTIFY_FLAG" val=""/>
</p:tagLst>
</file>

<file path=ppt/tags/tag665.xml><?xml version="1.0" encoding="utf-8"?>
<p:tagLst xmlns:p="http://schemas.openxmlformats.org/presentationml/2006/main">
  <p:tag name="AS_UNIQUEID" val="1196"/>
  <p:tag name="KSO_WM_BEAUTIFY_FLAG" val=""/>
</p:tagLst>
</file>

<file path=ppt/tags/tag666.xml><?xml version="1.0" encoding="utf-8"?>
<p:tagLst xmlns:p="http://schemas.openxmlformats.org/presentationml/2006/main">
  <p:tag name="AS_UNIQUEID" val="4680"/>
</p:tagLst>
</file>

<file path=ppt/tags/tag667.xml><?xml version="1.0" encoding="utf-8"?>
<p:tagLst xmlns:p="http://schemas.openxmlformats.org/presentationml/2006/main">
  <p:tag name="AS_UNIQUEID" val="4681"/>
</p:tagLst>
</file>

<file path=ppt/tags/tag668.xml><?xml version="1.0" encoding="utf-8"?>
<p:tagLst xmlns:p="http://schemas.openxmlformats.org/presentationml/2006/main">
  <p:tag name="AS_UNIQUEID" val="4682"/>
</p:tagLst>
</file>

<file path=ppt/tags/tag669.xml><?xml version="1.0" encoding="utf-8"?>
<p:tagLst xmlns:p="http://schemas.openxmlformats.org/presentationml/2006/main">
  <p:tag name="AS_UNIQUEID" val="4683"/>
</p:tagLst>
</file>

<file path=ppt/tags/tag67.xml><?xml version="1.0" encoding="utf-8"?>
<p:tagLst xmlns:p="http://schemas.openxmlformats.org/presentationml/2006/main">
  <p:tag name="AS_UNIQUEID" val="4417"/>
</p:tagLst>
</file>

<file path=ppt/tags/tag670.xml><?xml version="1.0" encoding="utf-8"?>
<p:tagLst xmlns:p="http://schemas.openxmlformats.org/presentationml/2006/main">
  <p:tag name="AS_UNIQUEID" val="4684"/>
</p:tagLst>
</file>

<file path=ppt/tags/tag671.xml><?xml version="1.0" encoding="utf-8"?>
<p:tagLst xmlns:p="http://schemas.openxmlformats.org/presentationml/2006/main">
  <p:tag name="AS_UNIQUEID" val="4685"/>
</p:tagLst>
</file>

<file path=ppt/tags/tag672.xml><?xml version="1.0" encoding="utf-8"?>
<p:tagLst xmlns:p="http://schemas.openxmlformats.org/presentationml/2006/main">
  <p:tag name="AS_UNIQUEID" val="4686"/>
</p:tagLst>
</file>

<file path=ppt/tags/tag673.xml><?xml version="1.0" encoding="utf-8"?>
<p:tagLst xmlns:p="http://schemas.openxmlformats.org/presentationml/2006/main">
  <p:tag name="AS_UNIQUEID" val="4687"/>
</p:tagLst>
</file>

<file path=ppt/tags/tag674.xml><?xml version="1.0" encoding="utf-8"?>
<p:tagLst xmlns:p="http://schemas.openxmlformats.org/presentationml/2006/main">
  <p:tag name="AS_UNIQUEID" val="4688"/>
</p:tagLst>
</file>

<file path=ppt/tags/tag675.xml><?xml version="1.0" encoding="utf-8"?>
<p:tagLst xmlns:p="http://schemas.openxmlformats.org/presentationml/2006/main">
  <p:tag name="AS_UNIQUEID" val="4689"/>
</p:tagLst>
</file>

<file path=ppt/tags/tag676.xml><?xml version="1.0" encoding="utf-8"?>
<p:tagLst xmlns:p="http://schemas.openxmlformats.org/presentationml/2006/main">
  <p:tag name="AS_UNIQUEID" val="4690"/>
</p:tagLst>
</file>

<file path=ppt/tags/tag677.xml><?xml version="1.0" encoding="utf-8"?>
<p:tagLst xmlns:p="http://schemas.openxmlformats.org/presentationml/2006/main">
  <p:tag name="AS_UNIQUEID" val="4691"/>
</p:tagLst>
</file>

<file path=ppt/tags/tag678.xml><?xml version="1.0" encoding="utf-8"?>
<p:tagLst xmlns:p="http://schemas.openxmlformats.org/presentationml/2006/main">
  <p:tag name="AS_UNIQUEID" val="4692"/>
</p:tagLst>
</file>

<file path=ppt/tags/tag679.xml><?xml version="1.0" encoding="utf-8"?>
<p:tagLst xmlns:p="http://schemas.openxmlformats.org/presentationml/2006/main">
  <p:tag name="AS_UNIQUEID" val="4693"/>
</p:tagLst>
</file>

<file path=ppt/tags/tag68.xml><?xml version="1.0" encoding="utf-8"?>
<p:tagLst xmlns:p="http://schemas.openxmlformats.org/presentationml/2006/main">
  <p:tag name="AS_UNIQUEID" val="4418"/>
</p:tagLst>
</file>

<file path=ppt/tags/tag680.xml><?xml version="1.0" encoding="utf-8"?>
<p:tagLst xmlns:p="http://schemas.openxmlformats.org/presentationml/2006/main">
  <p:tag name="AS_UNIQUEID" val="4694"/>
</p:tagLst>
</file>

<file path=ppt/tags/tag681.xml><?xml version="1.0" encoding="utf-8"?>
<p:tagLst xmlns:p="http://schemas.openxmlformats.org/presentationml/2006/main">
  <p:tag name="AS_UNIQUEID" val="4695"/>
</p:tagLst>
</file>

<file path=ppt/tags/tag682.xml><?xml version="1.0" encoding="utf-8"?>
<p:tagLst xmlns:p="http://schemas.openxmlformats.org/presentationml/2006/main">
  <p:tag name="AS_UNIQUEID" val="4696"/>
</p:tagLst>
</file>

<file path=ppt/tags/tag683.xml><?xml version="1.0" encoding="utf-8"?>
<p:tagLst xmlns:p="http://schemas.openxmlformats.org/presentationml/2006/main">
  <p:tag name="AS_UNIQUEID" val="4697"/>
</p:tagLst>
</file>

<file path=ppt/tags/tag684.xml><?xml version="1.0" encoding="utf-8"?>
<p:tagLst xmlns:p="http://schemas.openxmlformats.org/presentationml/2006/main">
  <p:tag name="AS_UNIQUEID" val="4698"/>
</p:tagLst>
</file>

<file path=ppt/tags/tag685.xml><?xml version="1.0" encoding="utf-8"?>
<p:tagLst xmlns:p="http://schemas.openxmlformats.org/presentationml/2006/main">
  <p:tag name="AS_UNIQUEID" val="4699"/>
</p:tagLst>
</file>

<file path=ppt/tags/tag686.xml><?xml version="1.0" encoding="utf-8"?>
<p:tagLst xmlns:p="http://schemas.openxmlformats.org/presentationml/2006/main">
  <p:tag name="AS_UNIQUEID" val="4700"/>
</p:tagLst>
</file>

<file path=ppt/tags/tag687.xml><?xml version="1.0" encoding="utf-8"?>
<p:tagLst xmlns:p="http://schemas.openxmlformats.org/presentationml/2006/main">
  <p:tag name="AS_UNIQUEID" val="4701"/>
</p:tagLst>
</file>

<file path=ppt/tags/tag688.xml><?xml version="1.0" encoding="utf-8"?>
<p:tagLst xmlns:p="http://schemas.openxmlformats.org/presentationml/2006/main">
  <p:tag name="AS_UNIQUEID" val="4702"/>
</p:tagLst>
</file>

<file path=ppt/tags/tag689.xml><?xml version="1.0" encoding="utf-8"?>
<p:tagLst xmlns:p="http://schemas.openxmlformats.org/presentationml/2006/main">
  <p:tag name="AS_UNIQUEID" val="4703"/>
</p:tagLst>
</file>

<file path=ppt/tags/tag69.xml><?xml version="1.0" encoding="utf-8"?>
<p:tagLst xmlns:p="http://schemas.openxmlformats.org/presentationml/2006/main">
  <p:tag name="AS_UNIQUEID" val="4420"/>
</p:tagLst>
</file>

<file path=ppt/tags/tag690.xml><?xml version="1.0" encoding="utf-8"?>
<p:tagLst xmlns:p="http://schemas.openxmlformats.org/presentationml/2006/main">
  <p:tag name="AS_UNIQUEID" val="4704"/>
</p:tagLst>
</file>

<file path=ppt/tags/tag691.xml><?xml version="1.0" encoding="utf-8"?>
<p:tagLst xmlns:p="http://schemas.openxmlformats.org/presentationml/2006/main">
  <p:tag name="AS_UNIQUEID" val="4705"/>
</p:tagLst>
</file>

<file path=ppt/tags/tag692.xml><?xml version="1.0" encoding="utf-8"?>
<p:tagLst xmlns:p="http://schemas.openxmlformats.org/presentationml/2006/main">
  <p:tag name="AS_UNIQUEID" val="4706"/>
</p:tagLst>
</file>

<file path=ppt/tags/tag693.xml><?xml version="1.0" encoding="utf-8"?>
<p:tagLst xmlns:p="http://schemas.openxmlformats.org/presentationml/2006/main">
  <p:tag name="AS_UNIQUEID" val="4707"/>
</p:tagLst>
</file>

<file path=ppt/tags/tag694.xml><?xml version="1.0" encoding="utf-8"?>
<p:tagLst xmlns:p="http://schemas.openxmlformats.org/presentationml/2006/main">
  <p:tag name="AS_UNIQUEID" val="4708"/>
</p:tagLst>
</file>

<file path=ppt/tags/tag695.xml><?xml version="1.0" encoding="utf-8"?>
<p:tagLst xmlns:p="http://schemas.openxmlformats.org/presentationml/2006/main">
  <p:tag name="AS_UNIQUEID" val="4709"/>
</p:tagLst>
</file>

<file path=ppt/tags/tag696.xml><?xml version="1.0" encoding="utf-8"?>
<p:tagLst xmlns:p="http://schemas.openxmlformats.org/presentationml/2006/main">
  <p:tag name="AS_UNIQUEID" val="4710"/>
</p:tagLst>
</file>

<file path=ppt/tags/tag697.xml><?xml version="1.0" encoding="utf-8"?>
<p:tagLst xmlns:p="http://schemas.openxmlformats.org/presentationml/2006/main">
  <p:tag name="AS_UNIQUEID" val="4711"/>
</p:tagLst>
</file>

<file path=ppt/tags/tag698.xml><?xml version="1.0" encoding="utf-8"?>
<p:tagLst xmlns:p="http://schemas.openxmlformats.org/presentationml/2006/main">
  <p:tag name="AS_UNIQUEID" val="4712"/>
</p:tagLst>
</file>

<file path=ppt/tags/tag699.xml><?xml version="1.0" encoding="utf-8"?>
<p:tagLst xmlns:p="http://schemas.openxmlformats.org/presentationml/2006/main">
  <p:tag name="AS_UNIQUEID" val="4713"/>
</p:tagLst>
</file>

<file path=ppt/tags/tag7.xml><?xml version="1.0" encoding="utf-8"?>
<p:tagLst xmlns:p="http://schemas.openxmlformats.org/presentationml/2006/main">
  <p:tag name="AS_UNIQUEID" val="4347"/>
</p:tagLst>
</file>

<file path=ppt/tags/tag70.xml><?xml version="1.0" encoding="utf-8"?>
<p:tagLst xmlns:p="http://schemas.openxmlformats.org/presentationml/2006/main">
  <p:tag name="AS_UNIQUEID" val="4421"/>
</p:tagLst>
</file>

<file path=ppt/tags/tag700.xml><?xml version="1.0" encoding="utf-8"?>
<p:tagLst xmlns:p="http://schemas.openxmlformats.org/presentationml/2006/main">
  <p:tag name="AS_UNIQUEID" val="4714"/>
</p:tagLst>
</file>

<file path=ppt/tags/tag701.xml><?xml version="1.0" encoding="utf-8"?>
<p:tagLst xmlns:p="http://schemas.openxmlformats.org/presentationml/2006/main">
  <p:tag name="AS_UNIQUEID" val="4715"/>
</p:tagLst>
</file>

<file path=ppt/tags/tag702.xml><?xml version="1.0" encoding="utf-8"?>
<p:tagLst xmlns:p="http://schemas.openxmlformats.org/presentationml/2006/main">
  <p:tag name="AS_UNIQUEID" val="4716"/>
</p:tagLst>
</file>

<file path=ppt/tags/tag703.xml><?xml version="1.0" encoding="utf-8"?>
<p:tagLst xmlns:p="http://schemas.openxmlformats.org/presentationml/2006/main">
  <p:tag name="AS_UNIQUEID" val="4717"/>
</p:tagLst>
</file>

<file path=ppt/tags/tag704.xml><?xml version="1.0" encoding="utf-8"?>
<p:tagLst xmlns:p="http://schemas.openxmlformats.org/presentationml/2006/main">
  <p:tag name="AS_UNIQUEID" val="4718"/>
</p:tagLst>
</file>

<file path=ppt/tags/tag705.xml><?xml version="1.0" encoding="utf-8"?>
<p:tagLst xmlns:p="http://schemas.openxmlformats.org/presentationml/2006/main">
  <p:tag name="AS_UNIQUEID" val="4719"/>
</p:tagLst>
</file>

<file path=ppt/tags/tag706.xml><?xml version="1.0" encoding="utf-8"?>
<p:tagLst xmlns:p="http://schemas.openxmlformats.org/presentationml/2006/main">
  <p:tag name="AS_UNIQUEID" val="4720"/>
</p:tagLst>
</file>

<file path=ppt/tags/tag707.xml><?xml version="1.0" encoding="utf-8"?>
<p:tagLst xmlns:p="http://schemas.openxmlformats.org/presentationml/2006/main">
  <p:tag name="AS_UNIQUEID" val="4721"/>
</p:tagLst>
</file>

<file path=ppt/tags/tag708.xml><?xml version="1.0" encoding="utf-8"?>
<p:tagLst xmlns:p="http://schemas.openxmlformats.org/presentationml/2006/main">
  <p:tag name="AS_UNIQUEID" val="4722"/>
</p:tagLst>
</file>

<file path=ppt/tags/tag709.xml><?xml version="1.0" encoding="utf-8"?>
<p:tagLst xmlns:p="http://schemas.openxmlformats.org/presentationml/2006/main">
  <p:tag name="AS_UNIQUEID" val="4723"/>
</p:tagLst>
</file>

<file path=ppt/tags/tag71.xml><?xml version="1.0" encoding="utf-8"?>
<p:tagLst xmlns:p="http://schemas.openxmlformats.org/presentationml/2006/main">
  <p:tag name="AS_UNIQUEID" val="4422"/>
</p:tagLst>
</file>

<file path=ppt/tags/tag710.xml><?xml version="1.0" encoding="utf-8"?>
<p:tagLst xmlns:p="http://schemas.openxmlformats.org/presentationml/2006/main">
  <p:tag name="AS_UNIQUEID" val="4724"/>
</p:tagLst>
</file>

<file path=ppt/tags/tag711.xml><?xml version="1.0" encoding="utf-8"?>
<p:tagLst xmlns:p="http://schemas.openxmlformats.org/presentationml/2006/main">
  <p:tag name="AS_UNIQUEID" val="4725"/>
</p:tagLst>
</file>

<file path=ppt/tags/tag712.xml><?xml version="1.0" encoding="utf-8"?>
<p:tagLst xmlns:p="http://schemas.openxmlformats.org/presentationml/2006/main">
  <p:tag name="AS_UNIQUEID" val="4726"/>
</p:tagLst>
</file>

<file path=ppt/tags/tag713.xml><?xml version="1.0" encoding="utf-8"?>
<p:tagLst xmlns:p="http://schemas.openxmlformats.org/presentationml/2006/main">
  <p:tag name="AS_UNIQUEID" val="4727"/>
</p:tagLst>
</file>

<file path=ppt/tags/tag714.xml><?xml version="1.0" encoding="utf-8"?>
<p:tagLst xmlns:p="http://schemas.openxmlformats.org/presentationml/2006/main">
  <p:tag name="AS_UNIQUEID" val="4728"/>
</p:tagLst>
</file>

<file path=ppt/tags/tag715.xml><?xml version="1.0" encoding="utf-8"?>
<p:tagLst xmlns:p="http://schemas.openxmlformats.org/presentationml/2006/main">
  <p:tag name="AS_UNIQUEID" val="4729"/>
</p:tagLst>
</file>

<file path=ppt/tags/tag716.xml><?xml version="1.0" encoding="utf-8"?>
<p:tagLst xmlns:p="http://schemas.openxmlformats.org/presentationml/2006/main">
  <p:tag name="AS_UNIQUEID" val="2450"/>
  <p:tag name="KSO_WM_BEAUTIFY_FLAG" val=""/>
</p:tagLst>
</file>

<file path=ppt/tags/tag717.xml><?xml version="1.0" encoding="utf-8"?>
<p:tagLst xmlns:p="http://schemas.openxmlformats.org/presentationml/2006/main">
  <p:tag name="AS_UNIQUEID" val="4731"/>
</p:tagLst>
</file>

<file path=ppt/tags/tag718.xml><?xml version="1.0" encoding="utf-8"?>
<p:tagLst xmlns:p="http://schemas.openxmlformats.org/presentationml/2006/main">
  <p:tag name="AS_UNIQUEID" val="4732"/>
</p:tagLst>
</file>

<file path=ppt/tags/tag719.xml><?xml version="1.0" encoding="utf-8"?>
<p:tagLst xmlns:p="http://schemas.openxmlformats.org/presentationml/2006/main">
  <p:tag name="AS_UNIQUEID" val="4734"/>
</p:tagLst>
</file>

<file path=ppt/tags/tag72.xml><?xml version="1.0" encoding="utf-8"?>
<p:tagLst xmlns:p="http://schemas.openxmlformats.org/presentationml/2006/main">
  <p:tag name="AS_UNIQUEID" val="305"/>
</p:tagLst>
</file>

<file path=ppt/tags/tag720.xml><?xml version="1.0" encoding="utf-8"?>
<p:tagLst xmlns:p="http://schemas.openxmlformats.org/presentationml/2006/main">
  <p:tag name="AS_UNIQUEID" val="567"/>
</p:tagLst>
</file>

<file path=ppt/tags/tag721.xml><?xml version="1.0" encoding="utf-8"?>
<p:tagLst xmlns:p="http://schemas.openxmlformats.org/presentationml/2006/main">
  <p:tag name="AS_UNIQUEID" val="1236"/>
</p:tagLst>
</file>

<file path=ppt/tags/tag722.xml><?xml version="1.0" encoding="utf-8"?>
<p:tagLst xmlns:p="http://schemas.openxmlformats.org/presentationml/2006/main">
  <p:tag name="AS_UNIQUEID" val="462"/>
</p:tagLst>
</file>

<file path=ppt/tags/tag723.xml><?xml version="1.0" encoding="utf-8"?>
<p:tagLst xmlns:p="http://schemas.openxmlformats.org/presentationml/2006/main">
  <p:tag name="AS_UNIQUEID" val="1214"/>
</p:tagLst>
</file>

<file path=ppt/tags/tag724.xml><?xml version="1.0" encoding="utf-8"?>
<p:tagLst xmlns:p="http://schemas.openxmlformats.org/presentationml/2006/main">
  <p:tag name="AS_UNIQUEID" val="1215"/>
</p:tagLst>
</file>

<file path=ppt/tags/tag725.xml><?xml version="1.0" encoding="utf-8"?>
<p:tagLst xmlns:p="http://schemas.openxmlformats.org/presentationml/2006/main">
  <p:tag name="AS_UNIQUEID" val="1216"/>
</p:tagLst>
</file>

<file path=ppt/tags/tag726.xml><?xml version="1.0" encoding="utf-8"?>
<p:tagLst xmlns:p="http://schemas.openxmlformats.org/presentationml/2006/main">
  <p:tag name="AS_UNIQUEID" val="439"/>
</p:tagLst>
</file>

<file path=ppt/tags/tag727.xml><?xml version="1.0" encoding="utf-8"?>
<p:tagLst xmlns:p="http://schemas.openxmlformats.org/presentationml/2006/main">
  <p:tag name="AS_UNIQUEID" val="440"/>
</p:tagLst>
</file>

<file path=ppt/tags/tag728.xml><?xml version="1.0" encoding="utf-8"?>
<p:tagLst xmlns:p="http://schemas.openxmlformats.org/presentationml/2006/main">
  <p:tag name="AS_UNIQUEID" val="441"/>
</p:tagLst>
</file>

<file path=ppt/tags/tag729.xml><?xml version="1.0" encoding="utf-8"?>
<p:tagLst xmlns:p="http://schemas.openxmlformats.org/presentationml/2006/main">
  <p:tag name="AS_UNIQUEID" val="442"/>
</p:tagLst>
</file>

<file path=ppt/tags/tag73.xml><?xml version="1.0" encoding="utf-8"?>
<p:tagLst xmlns:p="http://schemas.openxmlformats.org/presentationml/2006/main">
  <p:tag name="AS_UNIQUEID" val="306"/>
</p:tagLst>
</file>

<file path=ppt/tags/tag730.xml><?xml version="1.0" encoding="utf-8"?>
<p:tagLst xmlns:p="http://schemas.openxmlformats.org/presentationml/2006/main">
  <p:tag name="AS_UNIQUEID" val="443"/>
</p:tagLst>
</file>

<file path=ppt/tags/tag731.xml><?xml version="1.0" encoding="utf-8"?>
<p:tagLst xmlns:p="http://schemas.openxmlformats.org/presentationml/2006/main">
  <p:tag name="AS_UNIQUEID" val="444"/>
</p:tagLst>
</file>

<file path=ppt/tags/tag732.xml><?xml version="1.0" encoding="utf-8"?>
<p:tagLst xmlns:p="http://schemas.openxmlformats.org/presentationml/2006/main">
  <p:tag name="AS_UNIQUEID" val="445"/>
</p:tagLst>
</file>

<file path=ppt/tags/tag733.xml><?xml version="1.0" encoding="utf-8"?>
<p:tagLst xmlns:p="http://schemas.openxmlformats.org/presentationml/2006/main">
  <p:tag name="AS_UNIQUEID" val="446"/>
</p:tagLst>
</file>

<file path=ppt/tags/tag734.xml><?xml version="1.0" encoding="utf-8"?>
<p:tagLst xmlns:p="http://schemas.openxmlformats.org/presentationml/2006/main">
  <p:tag name="AS_UNIQUEID" val="447"/>
</p:tagLst>
</file>

<file path=ppt/tags/tag735.xml><?xml version="1.0" encoding="utf-8"?>
<p:tagLst xmlns:p="http://schemas.openxmlformats.org/presentationml/2006/main">
  <p:tag name="AS_UNIQUEID" val="448"/>
</p:tagLst>
</file>

<file path=ppt/tags/tag736.xml><?xml version="1.0" encoding="utf-8"?>
<p:tagLst xmlns:p="http://schemas.openxmlformats.org/presentationml/2006/main">
  <p:tag name="AS_UNIQUEID" val="449"/>
</p:tagLst>
</file>

<file path=ppt/tags/tag737.xml><?xml version="1.0" encoding="utf-8"?>
<p:tagLst xmlns:p="http://schemas.openxmlformats.org/presentationml/2006/main">
  <p:tag name="AS_UNIQUEID" val="450"/>
</p:tagLst>
</file>

<file path=ppt/tags/tag738.xml><?xml version="1.0" encoding="utf-8"?>
<p:tagLst xmlns:p="http://schemas.openxmlformats.org/presentationml/2006/main">
  <p:tag name="AS_UNIQUEID" val="451"/>
</p:tagLst>
</file>

<file path=ppt/tags/tag739.xml><?xml version="1.0" encoding="utf-8"?>
<p:tagLst xmlns:p="http://schemas.openxmlformats.org/presentationml/2006/main">
  <p:tag name="AS_UNIQUEID" val="452"/>
</p:tagLst>
</file>

<file path=ppt/tags/tag74.xml><?xml version="1.0" encoding="utf-8"?>
<p:tagLst xmlns:p="http://schemas.openxmlformats.org/presentationml/2006/main">
  <p:tag name="AS_UNIQUEID" val="307"/>
</p:tagLst>
</file>

<file path=ppt/tags/tag740.xml><?xml version="1.0" encoding="utf-8"?>
<p:tagLst xmlns:p="http://schemas.openxmlformats.org/presentationml/2006/main">
  <p:tag name="AS_UNIQUEID" val="453"/>
</p:tagLst>
</file>

<file path=ppt/tags/tag741.xml><?xml version="1.0" encoding="utf-8"?>
<p:tagLst xmlns:p="http://schemas.openxmlformats.org/presentationml/2006/main">
  <p:tag name="AS_UNIQUEID" val="454"/>
</p:tagLst>
</file>

<file path=ppt/tags/tag742.xml><?xml version="1.0" encoding="utf-8"?>
<p:tagLst xmlns:p="http://schemas.openxmlformats.org/presentationml/2006/main">
  <p:tag name="AS_UNIQUEID" val="455"/>
</p:tagLst>
</file>

<file path=ppt/tags/tag743.xml><?xml version="1.0" encoding="utf-8"?>
<p:tagLst xmlns:p="http://schemas.openxmlformats.org/presentationml/2006/main">
  <p:tag name="AS_UNIQUEID" val="456"/>
</p:tagLst>
</file>

<file path=ppt/tags/tag744.xml><?xml version="1.0" encoding="utf-8"?>
<p:tagLst xmlns:p="http://schemas.openxmlformats.org/presentationml/2006/main">
  <p:tag name="AS_UNIQUEID" val="457"/>
</p:tagLst>
</file>

<file path=ppt/tags/tag745.xml><?xml version="1.0" encoding="utf-8"?>
<p:tagLst xmlns:p="http://schemas.openxmlformats.org/presentationml/2006/main">
  <p:tag name="AS_UNIQUEID" val="458"/>
</p:tagLst>
</file>

<file path=ppt/tags/tag746.xml><?xml version="1.0" encoding="utf-8"?>
<p:tagLst xmlns:p="http://schemas.openxmlformats.org/presentationml/2006/main">
  <p:tag name="AS_UNIQUEID" val="459"/>
</p:tagLst>
</file>

<file path=ppt/tags/tag747.xml><?xml version="1.0" encoding="utf-8"?>
<p:tagLst xmlns:p="http://schemas.openxmlformats.org/presentationml/2006/main">
  <p:tag name="AS_UNIQUEID" val="460"/>
</p:tagLst>
</file>

<file path=ppt/tags/tag748.xml><?xml version="1.0" encoding="utf-8"?>
<p:tagLst xmlns:p="http://schemas.openxmlformats.org/presentationml/2006/main">
  <p:tag name="AS_UNIQUEID" val="461"/>
</p:tagLst>
</file>

<file path=ppt/tags/tag749.xml><?xml version="1.0" encoding="utf-8"?>
<p:tagLst xmlns:p="http://schemas.openxmlformats.org/presentationml/2006/main">
  <p:tag name="AS_UNIQUEID" val="1217"/>
</p:tagLst>
</file>

<file path=ppt/tags/tag75.xml><?xml version="1.0" encoding="utf-8"?>
<p:tagLst xmlns:p="http://schemas.openxmlformats.org/presentationml/2006/main">
  <p:tag name="AS_UNIQUEID" val="308"/>
</p:tagLst>
</file>

<file path=ppt/tags/tag750.xml><?xml version="1.0" encoding="utf-8"?>
<p:tagLst xmlns:p="http://schemas.openxmlformats.org/presentationml/2006/main">
  <p:tag name="AS_UNIQUEID" val="1218"/>
</p:tagLst>
</file>

<file path=ppt/tags/tag751.xml><?xml version="1.0" encoding="utf-8"?>
<p:tagLst xmlns:p="http://schemas.openxmlformats.org/presentationml/2006/main">
  <p:tag name="AS_UNIQUEID" val="1699"/>
  <p:tag name="KSO_WM_BEAUTIFY_FLAG" val=""/>
</p:tagLst>
</file>

<file path=ppt/tags/tag752.xml><?xml version="1.0" encoding="utf-8"?>
<p:tagLst xmlns:p="http://schemas.openxmlformats.org/presentationml/2006/main">
  <p:tag name="AS_UNIQUEID" val="3069"/>
  <p:tag name="KSO_WM_BEAUTIFY_FLAG" val=""/>
</p:tagLst>
</file>

<file path=ppt/tags/tag753.xml><?xml version="1.0" encoding="utf-8"?>
<p:tagLst xmlns:p="http://schemas.openxmlformats.org/presentationml/2006/main">
  <p:tag name="AS_UNIQUEID" val="3042"/>
  <p:tag name="KSO_WM_BEAUTIFY_FLAG" val=""/>
</p:tagLst>
</file>

<file path=ppt/tags/tag754.xml><?xml version="1.0" encoding="utf-8"?>
<p:tagLst xmlns:p="http://schemas.openxmlformats.org/presentationml/2006/main">
  <p:tag name="AS_UNIQUEID" val="3066"/>
  <p:tag name="KSO_WM_BEAUTIFY_FLAG" val=""/>
</p:tagLst>
</file>

<file path=ppt/tags/tag755.xml><?xml version="1.0" encoding="utf-8"?>
<p:tagLst xmlns:p="http://schemas.openxmlformats.org/presentationml/2006/main">
  <p:tag name="AS_UNIQUEID" val="394"/>
</p:tagLst>
</file>

<file path=ppt/tags/tag756.xml><?xml version="1.0" encoding="utf-8"?>
<p:tagLst xmlns:p="http://schemas.openxmlformats.org/presentationml/2006/main">
  <p:tag name="AS_UNIQUEID" val="395"/>
  <p:tag name="KSO_WM_BEAUTIFY_FLAG" val=""/>
</p:tagLst>
</file>

<file path=ppt/tags/tag757.xml><?xml version="1.0" encoding="utf-8"?>
<p:tagLst xmlns:p="http://schemas.openxmlformats.org/presentationml/2006/main">
  <p:tag name="AS_UNIQUEID" val="396"/>
  <p:tag name="KSO_WM_BEAUTIFY_FLAG" val=""/>
</p:tagLst>
</file>

<file path=ppt/tags/tag758.xml><?xml version="1.0" encoding="utf-8"?>
<p:tagLst xmlns:p="http://schemas.openxmlformats.org/presentationml/2006/main">
  <p:tag name="AS_UNIQUEID" val="397"/>
  <p:tag name="KSO_WM_BEAUTIFY_FLAG" val=""/>
</p:tagLst>
</file>

<file path=ppt/tags/tag759.xml><?xml version="1.0" encoding="utf-8"?>
<p:tagLst xmlns:p="http://schemas.openxmlformats.org/presentationml/2006/main">
  <p:tag name="AS_UNIQUEID" val="398"/>
  <p:tag name="KSO_WM_BEAUTIFY_FLAG" val=""/>
</p:tagLst>
</file>

<file path=ppt/tags/tag76.xml><?xml version="1.0" encoding="utf-8"?>
<p:tagLst xmlns:p="http://schemas.openxmlformats.org/presentationml/2006/main">
  <p:tag name="AS_UNIQUEID" val="309"/>
</p:tagLst>
</file>

<file path=ppt/tags/tag760.xml><?xml version="1.0" encoding="utf-8"?>
<p:tagLst xmlns:p="http://schemas.openxmlformats.org/presentationml/2006/main">
  <p:tag name="AS_UNIQUEID" val="399"/>
  <p:tag name="KSO_WM_BEAUTIFY_FLAG" val=""/>
</p:tagLst>
</file>

<file path=ppt/tags/tag761.xml><?xml version="1.0" encoding="utf-8"?>
<p:tagLst xmlns:p="http://schemas.openxmlformats.org/presentationml/2006/main">
  <p:tag name="AS_UNIQUEID" val="400"/>
  <p:tag name="KSO_WM_BEAUTIFY_FLAG" val=""/>
</p:tagLst>
</file>

<file path=ppt/tags/tag762.xml><?xml version="1.0" encoding="utf-8"?>
<p:tagLst xmlns:p="http://schemas.openxmlformats.org/presentationml/2006/main">
  <p:tag name="AS_UNIQUEID" val="4736"/>
</p:tagLst>
</file>

<file path=ppt/tags/tag763.xml><?xml version="1.0" encoding="utf-8"?>
<p:tagLst xmlns:p="http://schemas.openxmlformats.org/presentationml/2006/main">
  <p:tag name="AS_UNIQUEID" val="302"/>
</p:tagLst>
</file>

<file path=ppt/tags/tag764.xml><?xml version="1.0" encoding="utf-8"?>
<p:tagLst xmlns:p="http://schemas.openxmlformats.org/presentationml/2006/main">
  <p:tag name="AS_UNIQUEID" val="303"/>
</p:tagLst>
</file>

<file path=ppt/tags/tag765.xml><?xml version="1.0" encoding="utf-8"?>
<p:tagLst xmlns:p="http://schemas.openxmlformats.org/presentationml/2006/main">
  <p:tag name="AS_UNIQUEID" val="304"/>
</p:tagLst>
</file>

<file path=ppt/tags/tag766.xml><?xml version="1.0" encoding="utf-8"?>
<p:tagLst xmlns:p="http://schemas.openxmlformats.org/presentationml/2006/main">
  <p:tag name="AS_UNIQUEID" val="305"/>
</p:tagLst>
</file>

<file path=ppt/tags/tag767.xml><?xml version="1.0" encoding="utf-8"?>
<p:tagLst xmlns:p="http://schemas.openxmlformats.org/presentationml/2006/main">
  <p:tag name="AS_UNIQUEID" val="306"/>
</p:tagLst>
</file>

<file path=ppt/tags/tag768.xml><?xml version="1.0" encoding="utf-8"?>
<p:tagLst xmlns:p="http://schemas.openxmlformats.org/presentationml/2006/main">
  <p:tag name="AS_UNIQUEID" val="307"/>
</p:tagLst>
</file>

<file path=ppt/tags/tag769.xml><?xml version="1.0" encoding="utf-8"?>
<p:tagLst xmlns:p="http://schemas.openxmlformats.org/presentationml/2006/main">
  <p:tag name="AS_UNIQUEID" val="308"/>
</p:tagLst>
</file>

<file path=ppt/tags/tag77.xml><?xml version="1.0" encoding="utf-8"?>
<p:tagLst xmlns:p="http://schemas.openxmlformats.org/presentationml/2006/main">
  <p:tag name="AS_UNIQUEID" val="321"/>
</p:tagLst>
</file>

<file path=ppt/tags/tag770.xml><?xml version="1.0" encoding="utf-8"?>
<p:tagLst xmlns:p="http://schemas.openxmlformats.org/presentationml/2006/main">
  <p:tag name="AS_UNIQUEID" val="309"/>
</p:tagLst>
</file>

<file path=ppt/tags/tag771.xml><?xml version="1.0" encoding="utf-8"?>
<p:tagLst xmlns:p="http://schemas.openxmlformats.org/presentationml/2006/main">
  <p:tag name="AS_UNIQUEID" val="310"/>
</p:tagLst>
</file>

<file path=ppt/tags/tag772.xml><?xml version="1.0" encoding="utf-8"?>
<p:tagLst xmlns:p="http://schemas.openxmlformats.org/presentationml/2006/main">
  <p:tag name="AS_UNIQUEID" val="311"/>
</p:tagLst>
</file>

<file path=ppt/tags/tag773.xml><?xml version="1.0" encoding="utf-8"?>
<p:tagLst xmlns:p="http://schemas.openxmlformats.org/presentationml/2006/main">
  <p:tag name="AS_UNIQUEID" val="312"/>
</p:tagLst>
</file>

<file path=ppt/tags/tag774.xml><?xml version="1.0" encoding="utf-8"?>
<p:tagLst xmlns:p="http://schemas.openxmlformats.org/presentationml/2006/main">
  <p:tag name="AS_UNIQUEID" val="313"/>
</p:tagLst>
</file>

<file path=ppt/tags/tag775.xml><?xml version="1.0" encoding="utf-8"?>
<p:tagLst xmlns:p="http://schemas.openxmlformats.org/presentationml/2006/main">
  <p:tag name="AS_UNIQUEID" val="314"/>
</p:tagLst>
</file>

<file path=ppt/tags/tag776.xml><?xml version="1.0" encoding="utf-8"?>
<p:tagLst xmlns:p="http://schemas.openxmlformats.org/presentationml/2006/main">
  <p:tag name="AS_UNIQUEID" val="315"/>
</p:tagLst>
</file>

<file path=ppt/tags/tag777.xml><?xml version="1.0" encoding="utf-8"?>
<p:tagLst xmlns:p="http://schemas.openxmlformats.org/presentationml/2006/main">
  <p:tag name="AS_UNIQUEID" val="316"/>
</p:tagLst>
</file>

<file path=ppt/tags/tag778.xml><?xml version="1.0" encoding="utf-8"?>
<p:tagLst xmlns:p="http://schemas.openxmlformats.org/presentationml/2006/main">
  <p:tag name="AS_UNIQUEID" val="317"/>
</p:tagLst>
</file>

<file path=ppt/tags/tag779.xml><?xml version="1.0" encoding="utf-8"?>
<p:tagLst xmlns:p="http://schemas.openxmlformats.org/presentationml/2006/main">
  <p:tag name="AS_UNIQUEID" val="318"/>
</p:tagLst>
</file>

<file path=ppt/tags/tag78.xml><?xml version="1.0" encoding="utf-8"?>
<p:tagLst xmlns:p="http://schemas.openxmlformats.org/presentationml/2006/main">
  <p:tag name="AS_UNIQUEID" val="322"/>
</p:tagLst>
</file>

<file path=ppt/tags/tag780.xml><?xml version="1.0" encoding="utf-8"?>
<p:tagLst xmlns:p="http://schemas.openxmlformats.org/presentationml/2006/main">
  <p:tag name="AS_UNIQUEID" val="319"/>
</p:tagLst>
</file>

<file path=ppt/tags/tag781.xml><?xml version="1.0" encoding="utf-8"?>
<p:tagLst xmlns:p="http://schemas.openxmlformats.org/presentationml/2006/main">
  <p:tag name="AS_UNIQUEID" val="320"/>
</p:tagLst>
</file>

<file path=ppt/tags/tag782.xml><?xml version="1.0" encoding="utf-8"?>
<p:tagLst xmlns:p="http://schemas.openxmlformats.org/presentationml/2006/main">
  <p:tag name="AS_UNIQUEID" val="321"/>
</p:tagLst>
</file>

<file path=ppt/tags/tag783.xml><?xml version="1.0" encoding="utf-8"?>
<p:tagLst xmlns:p="http://schemas.openxmlformats.org/presentationml/2006/main">
  <p:tag name="AS_UNIQUEID" val="322"/>
</p:tagLst>
</file>

<file path=ppt/tags/tag784.xml><?xml version="1.0" encoding="utf-8"?>
<p:tagLst xmlns:p="http://schemas.openxmlformats.org/presentationml/2006/main">
  <p:tag name="AS_UNIQUEID" val="323"/>
</p:tagLst>
</file>

<file path=ppt/tags/tag785.xml><?xml version="1.0" encoding="utf-8"?>
<p:tagLst xmlns:p="http://schemas.openxmlformats.org/presentationml/2006/main">
  <p:tag name="AS_UNIQUEID" val="324"/>
</p:tagLst>
</file>

<file path=ppt/tags/tag786.xml><?xml version="1.0" encoding="utf-8"?>
<p:tagLst xmlns:p="http://schemas.openxmlformats.org/presentationml/2006/main">
  <p:tag name="AS_UNIQUEID" val="325"/>
</p:tagLst>
</file>

<file path=ppt/tags/tag787.xml><?xml version="1.0" encoding="utf-8"?>
<p:tagLst xmlns:p="http://schemas.openxmlformats.org/presentationml/2006/main">
  <p:tag name="AS_UNIQUEID" val="326"/>
</p:tagLst>
</file>

<file path=ppt/tags/tag788.xml><?xml version="1.0" encoding="utf-8"?>
<p:tagLst xmlns:p="http://schemas.openxmlformats.org/presentationml/2006/main">
  <p:tag name="AS_UNIQUEID" val="327"/>
</p:tagLst>
</file>

<file path=ppt/tags/tag789.xml><?xml version="1.0" encoding="utf-8"?>
<p:tagLst xmlns:p="http://schemas.openxmlformats.org/presentationml/2006/main">
  <p:tag name="AS_UNIQUEID" val="328"/>
</p:tagLst>
</file>

<file path=ppt/tags/tag79.xml><?xml version="1.0" encoding="utf-8"?>
<p:tagLst xmlns:p="http://schemas.openxmlformats.org/presentationml/2006/main">
  <p:tag name="AS_UNIQUEID" val="323"/>
</p:tagLst>
</file>

<file path=ppt/tags/tag790.xml><?xml version="1.0" encoding="utf-8"?>
<p:tagLst xmlns:p="http://schemas.openxmlformats.org/presentationml/2006/main">
  <p:tag name="AS_UNIQUEID" val="329"/>
</p:tagLst>
</file>

<file path=ppt/tags/tag791.xml><?xml version="1.0" encoding="utf-8"?>
<p:tagLst xmlns:p="http://schemas.openxmlformats.org/presentationml/2006/main">
  <p:tag name="AS_UNIQUEID" val="330"/>
</p:tagLst>
</file>

<file path=ppt/tags/tag792.xml><?xml version="1.0" encoding="utf-8"?>
<p:tagLst xmlns:p="http://schemas.openxmlformats.org/presentationml/2006/main">
  <p:tag name="AS_UNIQUEID" val="331"/>
</p:tagLst>
</file>

<file path=ppt/tags/tag793.xml><?xml version="1.0" encoding="utf-8"?>
<p:tagLst xmlns:p="http://schemas.openxmlformats.org/presentationml/2006/main">
  <p:tag name="AS_UNIQUEID" val="332"/>
</p:tagLst>
</file>

<file path=ppt/tags/tag794.xml><?xml version="1.0" encoding="utf-8"?>
<p:tagLst xmlns:p="http://schemas.openxmlformats.org/presentationml/2006/main">
  <p:tag name="AS_UNIQUEID" val="333"/>
</p:tagLst>
</file>

<file path=ppt/tags/tag795.xml><?xml version="1.0" encoding="utf-8"?>
<p:tagLst xmlns:p="http://schemas.openxmlformats.org/presentationml/2006/main">
  <p:tag name="AS_UNIQUEID" val="334"/>
</p:tagLst>
</file>

<file path=ppt/tags/tag796.xml><?xml version="1.0" encoding="utf-8"?>
<p:tagLst xmlns:p="http://schemas.openxmlformats.org/presentationml/2006/main">
  <p:tag name="AS_UNIQUEID" val="335"/>
</p:tagLst>
</file>

<file path=ppt/tags/tag797.xml><?xml version="1.0" encoding="utf-8"?>
<p:tagLst xmlns:p="http://schemas.openxmlformats.org/presentationml/2006/main">
  <p:tag name="AS_UNIQUEID" val="336"/>
</p:tagLst>
</file>

<file path=ppt/tags/tag798.xml><?xml version="1.0" encoding="utf-8"?>
<p:tagLst xmlns:p="http://schemas.openxmlformats.org/presentationml/2006/main">
  <p:tag name="AS_UNIQUEID" val="337"/>
</p:tagLst>
</file>

<file path=ppt/tags/tag799.xml><?xml version="1.0" encoding="utf-8"?>
<p:tagLst xmlns:p="http://schemas.openxmlformats.org/presentationml/2006/main">
  <p:tag name="AS_UNIQUEID" val="1674"/>
</p:tagLst>
</file>

<file path=ppt/tags/tag8.xml><?xml version="1.0" encoding="utf-8"?>
<p:tagLst xmlns:p="http://schemas.openxmlformats.org/presentationml/2006/main">
  <p:tag name="AS_UNIQUEID" val="4348"/>
</p:tagLst>
</file>

<file path=ppt/tags/tag80.xml><?xml version="1.0" encoding="utf-8"?>
<p:tagLst xmlns:p="http://schemas.openxmlformats.org/presentationml/2006/main">
  <p:tag name="AS_UNIQUEID" val="324"/>
</p:tagLst>
</file>

<file path=ppt/tags/tag800.xml><?xml version="1.0" encoding="utf-8"?>
<p:tagLst xmlns:p="http://schemas.openxmlformats.org/presentationml/2006/main">
  <p:tag name="AS_UNIQUEID" val="1675"/>
</p:tagLst>
</file>

<file path=ppt/tags/tag801.xml><?xml version="1.0" encoding="utf-8"?>
<p:tagLst xmlns:p="http://schemas.openxmlformats.org/presentationml/2006/main">
  <p:tag name="AS_UNIQUEID" val="302"/>
</p:tagLst>
</file>

<file path=ppt/tags/tag802.xml><?xml version="1.0" encoding="utf-8"?>
<p:tagLst xmlns:p="http://schemas.openxmlformats.org/presentationml/2006/main">
  <p:tag name="AS_UNIQUEID" val="258"/>
</p:tagLst>
</file>

<file path=ppt/tags/tag803.xml><?xml version="1.0" encoding="utf-8"?>
<p:tagLst xmlns:p="http://schemas.openxmlformats.org/presentationml/2006/main">
  <p:tag name="AS_UNIQUEID" val="259"/>
</p:tagLst>
</file>

<file path=ppt/tags/tag804.xml><?xml version="1.0" encoding="utf-8"?>
<p:tagLst xmlns:p="http://schemas.openxmlformats.org/presentationml/2006/main">
  <p:tag name="AS_UNIQUEID" val="260"/>
</p:tagLst>
</file>

<file path=ppt/tags/tag805.xml><?xml version="1.0" encoding="utf-8"?>
<p:tagLst xmlns:p="http://schemas.openxmlformats.org/presentationml/2006/main">
  <p:tag name="AS_UNIQUEID" val="261"/>
</p:tagLst>
</file>

<file path=ppt/tags/tag806.xml><?xml version="1.0" encoding="utf-8"?>
<p:tagLst xmlns:p="http://schemas.openxmlformats.org/presentationml/2006/main">
  <p:tag name="AS_UNIQUEID" val="262"/>
</p:tagLst>
</file>

<file path=ppt/tags/tag807.xml><?xml version="1.0" encoding="utf-8"?>
<p:tagLst xmlns:p="http://schemas.openxmlformats.org/presentationml/2006/main">
  <p:tag name="AS_UNIQUEID" val="263"/>
</p:tagLst>
</file>

<file path=ppt/tags/tag808.xml><?xml version="1.0" encoding="utf-8"?>
<p:tagLst xmlns:p="http://schemas.openxmlformats.org/presentationml/2006/main">
  <p:tag name="AS_UNIQUEID" val="264"/>
</p:tagLst>
</file>

<file path=ppt/tags/tag809.xml><?xml version="1.0" encoding="utf-8"?>
<p:tagLst xmlns:p="http://schemas.openxmlformats.org/presentationml/2006/main">
  <p:tag name="AS_UNIQUEID" val="265"/>
</p:tagLst>
</file>

<file path=ppt/tags/tag81.xml><?xml version="1.0" encoding="utf-8"?>
<p:tagLst xmlns:p="http://schemas.openxmlformats.org/presentationml/2006/main">
  <p:tag name="AS_UNIQUEID" val="325"/>
</p:tagLst>
</file>

<file path=ppt/tags/tag810.xml><?xml version="1.0" encoding="utf-8"?>
<p:tagLst xmlns:p="http://schemas.openxmlformats.org/presentationml/2006/main">
  <p:tag name="AS_UNIQUEID" val="266"/>
</p:tagLst>
</file>

<file path=ppt/tags/tag811.xml><?xml version="1.0" encoding="utf-8"?>
<p:tagLst xmlns:p="http://schemas.openxmlformats.org/presentationml/2006/main">
  <p:tag name="AS_UNIQUEID" val="267"/>
</p:tagLst>
</file>

<file path=ppt/tags/tag812.xml><?xml version="1.0" encoding="utf-8"?>
<p:tagLst xmlns:p="http://schemas.openxmlformats.org/presentationml/2006/main">
  <p:tag name="AS_UNIQUEID" val="268"/>
</p:tagLst>
</file>

<file path=ppt/tags/tag813.xml><?xml version="1.0" encoding="utf-8"?>
<p:tagLst xmlns:p="http://schemas.openxmlformats.org/presentationml/2006/main">
  <p:tag name="AS_UNIQUEID" val="269"/>
</p:tagLst>
</file>

<file path=ppt/tags/tag814.xml><?xml version="1.0" encoding="utf-8"?>
<p:tagLst xmlns:p="http://schemas.openxmlformats.org/presentationml/2006/main">
  <p:tag name="AS_UNIQUEID" val="270"/>
</p:tagLst>
</file>

<file path=ppt/tags/tag815.xml><?xml version="1.0" encoding="utf-8"?>
<p:tagLst xmlns:p="http://schemas.openxmlformats.org/presentationml/2006/main">
  <p:tag name="AS_UNIQUEID" val="271"/>
</p:tagLst>
</file>

<file path=ppt/tags/tag816.xml><?xml version="1.0" encoding="utf-8"?>
<p:tagLst xmlns:p="http://schemas.openxmlformats.org/presentationml/2006/main">
  <p:tag name="AS_UNIQUEID" val="272"/>
</p:tagLst>
</file>

<file path=ppt/tags/tag817.xml><?xml version="1.0" encoding="utf-8"?>
<p:tagLst xmlns:p="http://schemas.openxmlformats.org/presentationml/2006/main">
  <p:tag name="AS_UNIQUEID" val="273"/>
</p:tagLst>
</file>

<file path=ppt/tags/tag818.xml><?xml version="1.0" encoding="utf-8"?>
<p:tagLst xmlns:p="http://schemas.openxmlformats.org/presentationml/2006/main">
  <p:tag name="AS_UNIQUEID" val="274"/>
</p:tagLst>
</file>

<file path=ppt/tags/tag819.xml><?xml version="1.0" encoding="utf-8"?>
<p:tagLst xmlns:p="http://schemas.openxmlformats.org/presentationml/2006/main">
  <p:tag name="AS_UNIQUEID" val="275"/>
</p:tagLst>
</file>

<file path=ppt/tags/tag82.xml><?xml version="1.0" encoding="utf-8"?>
<p:tagLst xmlns:p="http://schemas.openxmlformats.org/presentationml/2006/main">
  <p:tag name="AS_UNIQUEID" val="4426"/>
</p:tagLst>
</file>

<file path=ppt/tags/tag820.xml><?xml version="1.0" encoding="utf-8"?>
<p:tagLst xmlns:p="http://schemas.openxmlformats.org/presentationml/2006/main">
  <p:tag name="AS_UNIQUEID" val="276"/>
</p:tagLst>
</file>

<file path=ppt/tags/tag821.xml><?xml version="1.0" encoding="utf-8"?>
<p:tagLst xmlns:p="http://schemas.openxmlformats.org/presentationml/2006/main">
  <p:tag name="AS_UNIQUEID" val="277"/>
</p:tagLst>
</file>

<file path=ppt/tags/tag822.xml><?xml version="1.0" encoding="utf-8"?>
<p:tagLst xmlns:p="http://schemas.openxmlformats.org/presentationml/2006/main">
  <p:tag name="AS_UNIQUEID" val="278"/>
</p:tagLst>
</file>

<file path=ppt/tags/tag823.xml><?xml version="1.0" encoding="utf-8"?>
<p:tagLst xmlns:p="http://schemas.openxmlformats.org/presentationml/2006/main">
  <p:tag name="AS_UNIQUEID" val="279"/>
</p:tagLst>
</file>

<file path=ppt/tags/tag824.xml><?xml version="1.0" encoding="utf-8"?>
<p:tagLst xmlns:p="http://schemas.openxmlformats.org/presentationml/2006/main">
  <p:tag name="AS_UNIQUEID" val="280"/>
</p:tagLst>
</file>

<file path=ppt/tags/tag825.xml><?xml version="1.0" encoding="utf-8"?>
<p:tagLst xmlns:p="http://schemas.openxmlformats.org/presentationml/2006/main">
  <p:tag name="AS_UNIQUEID" val="281"/>
</p:tagLst>
</file>

<file path=ppt/tags/tag826.xml><?xml version="1.0" encoding="utf-8"?>
<p:tagLst xmlns:p="http://schemas.openxmlformats.org/presentationml/2006/main">
  <p:tag name="AS_UNIQUEID" val="282"/>
</p:tagLst>
</file>

<file path=ppt/tags/tag827.xml><?xml version="1.0" encoding="utf-8"?>
<p:tagLst xmlns:p="http://schemas.openxmlformats.org/presentationml/2006/main">
  <p:tag name="AS_UNIQUEID" val="283"/>
</p:tagLst>
</file>

<file path=ppt/tags/tag828.xml><?xml version="1.0" encoding="utf-8"?>
<p:tagLst xmlns:p="http://schemas.openxmlformats.org/presentationml/2006/main">
  <p:tag name="AS_UNIQUEID" val="284"/>
</p:tagLst>
</file>

<file path=ppt/tags/tag829.xml><?xml version="1.0" encoding="utf-8"?>
<p:tagLst xmlns:p="http://schemas.openxmlformats.org/presentationml/2006/main">
  <p:tag name="AS_UNIQUEID" val="285"/>
</p:tagLst>
</file>

<file path=ppt/tags/tag83.xml><?xml version="1.0" encoding="utf-8"?>
<p:tagLst xmlns:p="http://schemas.openxmlformats.org/presentationml/2006/main">
  <p:tag name="AS_UNIQUEID" val="4427"/>
</p:tagLst>
</file>

<file path=ppt/tags/tag830.xml><?xml version="1.0" encoding="utf-8"?>
<p:tagLst xmlns:p="http://schemas.openxmlformats.org/presentationml/2006/main">
  <p:tag name="AS_UNIQUEID" val="286"/>
</p:tagLst>
</file>

<file path=ppt/tags/tag831.xml><?xml version="1.0" encoding="utf-8"?>
<p:tagLst xmlns:p="http://schemas.openxmlformats.org/presentationml/2006/main">
  <p:tag name="AS_UNIQUEID" val="287"/>
</p:tagLst>
</file>

<file path=ppt/tags/tag832.xml><?xml version="1.0" encoding="utf-8"?>
<p:tagLst xmlns:p="http://schemas.openxmlformats.org/presentationml/2006/main">
  <p:tag name="AS_UNIQUEID" val="288"/>
</p:tagLst>
</file>

<file path=ppt/tags/tag833.xml><?xml version="1.0" encoding="utf-8"?>
<p:tagLst xmlns:p="http://schemas.openxmlformats.org/presentationml/2006/main">
  <p:tag name="AS_UNIQUEID" val="289"/>
</p:tagLst>
</file>

<file path=ppt/tags/tag834.xml><?xml version="1.0" encoding="utf-8"?>
<p:tagLst xmlns:p="http://schemas.openxmlformats.org/presentationml/2006/main">
  <p:tag name="AS_UNIQUEID" val="290"/>
</p:tagLst>
</file>

<file path=ppt/tags/tag835.xml><?xml version="1.0" encoding="utf-8"?>
<p:tagLst xmlns:p="http://schemas.openxmlformats.org/presentationml/2006/main">
  <p:tag name="AS_UNIQUEID" val="291"/>
</p:tagLst>
</file>

<file path=ppt/tags/tag836.xml><?xml version="1.0" encoding="utf-8"?>
<p:tagLst xmlns:p="http://schemas.openxmlformats.org/presentationml/2006/main">
  <p:tag name="AS_UNIQUEID" val="292"/>
</p:tagLst>
</file>

<file path=ppt/tags/tag837.xml><?xml version="1.0" encoding="utf-8"?>
<p:tagLst xmlns:p="http://schemas.openxmlformats.org/presentationml/2006/main">
  <p:tag name="AS_UNIQUEID" val="293"/>
</p:tagLst>
</file>

<file path=ppt/tags/tag838.xml><?xml version="1.0" encoding="utf-8"?>
<p:tagLst xmlns:p="http://schemas.openxmlformats.org/presentationml/2006/main">
  <p:tag name="AS_UNIQUEID" val="294"/>
</p:tagLst>
</file>

<file path=ppt/tags/tag839.xml><?xml version="1.0" encoding="utf-8"?>
<p:tagLst xmlns:p="http://schemas.openxmlformats.org/presentationml/2006/main">
  <p:tag name="AS_UNIQUEID" val="295"/>
</p:tagLst>
</file>

<file path=ppt/tags/tag84.xml><?xml version="1.0" encoding="utf-8"?>
<p:tagLst xmlns:p="http://schemas.openxmlformats.org/presentationml/2006/main">
  <p:tag name="AS_UNIQUEID" val="4428"/>
</p:tagLst>
</file>

<file path=ppt/tags/tag840.xml><?xml version="1.0" encoding="utf-8"?>
<p:tagLst xmlns:p="http://schemas.openxmlformats.org/presentationml/2006/main">
  <p:tag name="AS_UNIQUEID" val="296"/>
</p:tagLst>
</file>

<file path=ppt/tags/tag841.xml><?xml version="1.0" encoding="utf-8"?>
<p:tagLst xmlns:p="http://schemas.openxmlformats.org/presentationml/2006/main">
  <p:tag name="AS_UNIQUEID" val="297"/>
</p:tagLst>
</file>

<file path=ppt/tags/tag842.xml><?xml version="1.0" encoding="utf-8"?>
<p:tagLst xmlns:p="http://schemas.openxmlformats.org/presentationml/2006/main">
  <p:tag name="AS_UNIQUEID" val="298"/>
</p:tagLst>
</file>

<file path=ppt/tags/tag843.xml><?xml version="1.0" encoding="utf-8"?>
<p:tagLst xmlns:p="http://schemas.openxmlformats.org/presentationml/2006/main">
  <p:tag name="AS_UNIQUEID" val="299"/>
</p:tagLst>
</file>

<file path=ppt/tags/tag844.xml><?xml version="1.0" encoding="utf-8"?>
<p:tagLst xmlns:p="http://schemas.openxmlformats.org/presentationml/2006/main">
  <p:tag name="AS_UNIQUEID" val="339"/>
</p:tagLst>
</file>

<file path=ppt/tags/tag845.xml><?xml version="1.0" encoding="utf-8"?>
<p:tagLst xmlns:p="http://schemas.openxmlformats.org/presentationml/2006/main">
  <p:tag name="AS_UNIQUEID" val="1671"/>
</p:tagLst>
</file>

<file path=ppt/tags/tag846.xml><?xml version="1.0" encoding="utf-8"?>
<p:tagLst xmlns:p="http://schemas.openxmlformats.org/presentationml/2006/main">
  <p:tag name="AS_UNIQUEID" val="1672"/>
</p:tagLst>
</file>

<file path=ppt/tags/tag847.xml><?xml version="1.0" encoding="utf-8"?>
<p:tagLst xmlns:p="http://schemas.openxmlformats.org/presentationml/2006/main">
  <p:tag name="AS_UNIQUEID" val="1179"/>
  <p:tag name="KSO_WM_BEAUTIFY_FLAG" val=""/>
</p:tagLst>
</file>

<file path=ppt/tags/tag848.xml><?xml version="1.0" encoding="utf-8"?>
<p:tagLst xmlns:p="http://schemas.openxmlformats.org/presentationml/2006/main">
  <p:tag name="AS_UNIQUEID" val="4739"/>
</p:tagLst>
</file>

<file path=ppt/tags/tag849.xml><?xml version="1.0" encoding="utf-8"?>
<p:tagLst xmlns:p="http://schemas.openxmlformats.org/presentationml/2006/main">
  <p:tag name="AS_UNIQUEID" val="567"/>
</p:tagLst>
</file>

<file path=ppt/tags/tag85.xml><?xml version="1.0" encoding="utf-8"?>
<p:tagLst xmlns:p="http://schemas.openxmlformats.org/presentationml/2006/main">
  <p:tag name="AS_UNIQUEID" val="4429"/>
</p:tagLst>
</file>

<file path=ppt/tags/tag850.xml><?xml version="1.0" encoding="utf-8"?>
<p:tagLst xmlns:p="http://schemas.openxmlformats.org/presentationml/2006/main">
  <p:tag name="AS_UNIQUEID" val="1236"/>
</p:tagLst>
</file>

<file path=ppt/tags/tag851.xml><?xml version="1.0" encoding="utf-8"?>
<p:tagLst xmlns:p="http://schemas.openxmlformats.org/presentationml/2006/main">
  <p:tag name="AS_UNIQUEID" val="479"/>
</p:tagLst>
</file>

<file path=ppt/tags/tag852.xml><?xml version="1.0" encoding="utf-8"?>
<p:tagLst xmlns:p="http://schemas.openxmlformats.org/presentationml/2006/main">
  <p:tag name="AS_UNIQUEID" val="482"/>
</p:tagLst>
</file>

<file path=ppt/tags/tag853.xml><?xml version="1.0" encoding="utf-8"?>
<p:tagLst xmlns:p="http://schemas.openxmlformats.org/presentationml/2006/main">
  <p:tag name="AS_UNIQUEID" val="483"/>
</p:tagLst>
</file>

<file path=ppt/tags/tag854.xml><?xml version="1.0" encoding="utf-8"?>
<p:tagLst xmlns:p="http://schemas.openxmlformats.org/presentationml/2006/main">
  <p:tag name="AS_UNIQUEID" val="484"/>
</p:tagLst>
</file>

<file path=ppt/tags/tag855.xml><?xml version="1.0" encoding="utf-8"?>
<p:tagLst xmlns:p="http://schemas.openxmlformats.org/presentationml/2006/main">
  <p:tag name="AS_UNIQUEID" val="485"/>
</p:tagLst>
</file>

<file path=ppt/tags/tag856.xml><?xml version="1.0" encoding="utf-8"?>
<p:tagLst xmlns:p="http://schemas.openxmlformats.org/presentationml/2006/main">
  <p:tag name="AS_UNIQUEID" val="486"/>
</p:tagLst>
</file>

<file path=ppt/tags/tag857.xml><?xml version="1.0" encoding="utf-8"?>
<p:tagLst xmlns:p="http://schemas.openxmlformats.org/presentationml/2006/main">
  <p:tag name="AS_UNIQUEID" val="487"/>
</p:tagLst>
</file>

<file path=ppt/tags/tag858.xml><?xml version="1.0" encoding="utf-8"?>
<p:tagLst xmlns:p="http://schemas.openxmlformats.org/presentationml/2006/main">
  <p:tag name="AS_UNIQUEID" val="488"/>
</p:tagLst>
</file>

<file path=ppt/tags/tag859.xml><?xml version="1.0" encoding="utf-8"?>
<p:tagLst xmlns:p="http://schemas.openxmlformats.org/presentationml/2006/main">
  <p:tag name="AS_UNIQUEID" val="489"/>
</p:tagLst>
</file>

<file path=ppt/tags/tag86.xml><?xml version="1.0" encoding="utf-8"?>
<p:tagLst xmlns:p="http://schemas.openxmlformats.org/presentationml/2006/main">
  <p:tag name="AS_UNIQUEID" val="4430"/>
</p:tagLst>
</file>

<file path=ppt/tags/tag860.xml><?xml version="1.0" encoding="utf-8"?>
<p:tagLst xmlns:p="http://schemas.openxmlformats.org/presentationml/2006/main">
  <p:tag name="AS_UNIQUEID" val="490"/>
</p:tagLst>
</file>

<file path=ppt/tags/tag861.xml><?xml version="1.0" encoding="utf-8"?>
<p:tagLst xmlns:p="http://schemas.openxmlformats.org/presentationml/2006/main">
  <p:tag name="AS_UNIQUEID" val="491"/>
</p:tagLst>
</file>

<file path=ppt/tags/tag862.xml><?xml version="1.0" encoding="utf-8"?>
<p:tagLst xmlns:p="http://schemas.openxmlformats.org/presentationml/2006/main">
  <p:tag name="AS_UNIQUEID" val="492"/>
</p:tagLst>
</file>

<file path=ppt/tags/tag863.xml><?xml version="1.0" encoding="utf-8"?>
<p:tagLst xmlns:p="http://schemas.openxmlformats.org/presentationml/2006/main">
  <p:tag name="AS_UNIQUEID" val="493"/>
</p:tagLst>
</file>

<file path=ppt/tags/tag864.xml><?xml version="1.0" encoding="utf-8"?>
<p:tagLst xmlns:p="http://schemas.openxmlformats.org/presentationml/2006/main">
  <p:tag name="AS_UNIQUEID" val="494"/>
</p:tagLst>
</file>

<file path=ppt/tags/tag865.xml><?xml version="1.0" encoding="utf-8"?>
<p:tagLst xmlns:p="http://schemas.openxmlformats.org/presentationml/2006/main">
  <p:tag name="AS_UNIQUEID" val="495"/>
</p:tagLst>
</file>

<file path=ppt/tags/tag866.xml><?xml version="1.0" encoding="utf-8"?>
<p:tagLst xmlns:p="http://schemas.openxmlformats.org/presentationml/2006/main">
  <p:tag name="AS_UNIQUEID" val="496"/>
</p:tagLst>
</file>

<file path=ppt/tags/tag867.xml><?xml version="1.0" encoding="utf-8"?>
<p:tagLst xmlns:p="http://schemas.openxmlformats.org/presentationml/2006/main">
  <p:tag name="AS_UNIQUEID" val="3163"/>
  <p:tag name="KSO_WM_BEAUTIFY_FLAG" val=""/>
</p:tagLst>
</file>

<file path=ppt/tags/tag868.xml><?xml version="1.0" encoding="utf-8"?>
<p:tagLst xmlns:p="http://schemas.openxmlformats.org/presentationml/2006/main">
  <p:tag name="AS_UNIQUEID" val="1593"/>
  <p:tag name="KSO_WM_BEAUTIFY_FLAG" val=""/>
</p:tagLst>
</file>

<file path=ppt/tags/tag869.xml><?xml version="1.0" encoding="utf-8"?>
<p:tagLst xmlns:p="http://schemas.openxmlformats.org/presentationml/2006/main">
  <p:tag name="AS_UNIQUEID" val="1495"/>
</p:tagLst>
</file>

<file path=ppt/tags/tag87.xml><?xml version="1.0" encoding="utf-8"?>
<p:tagLst xmlns:p="http://schemas.openxmlformats.org/presentationml/2006/main">
  <p:tag name="AS_UNIQUEID" val="4431"/>
</p:tagLst>
</file>

<file path=ppt/tags/tag870.xml><?xml version="1.0" encoding="utf-8"?>
<p:tagLst xmlns:p="http://schemas.openxmlformats.org/presentationml/2006/main">
  <p:tag name="AS_UNIQUEID" val="1496"/>
  <p:tag name="KSO_WM_UNIT_TABLE_BEAUTIFY" val="smartTable{58c81519-0b10-4e0f-9775-b7c0bd594d92}"/>
  <p:tag name="TABLE_ENDDRAG_ORIGIN_RECT" val="901*466"/>
  <p:tag name="TABLE_ENDDRAG_RECT" val="37*64*901*467"/>
</p:tagLst>
</file>

<file path=ppt/tags/tag871.xml><?xml version="1.0" encoding="utf-8"?>
<p:tagLst xmlns:p="http://schemas.openxmlformats.org/presentationml/2006/main">
  <p:tag name="AS_UNIQUEID" val="4742"/>
</p:tagLst>
</file>

<file path=ppt/tags/tag872.xml><?xml version="1.0" encoding="utf-8"?>
<p:tagLst xmlns:p="http://schemas.openxmlformats.org/presentationml/2006/main">
  <p:tag name="AS_UNIQUEID" val="4743"/>
</p:tagLst>
</file>

<file path=ppt/tags/tag873.xml><?xml version="1.0" encoding="utf-8"?>
<p:tagLst xmlns:p="http://schemas.openxmlformats.org/presentationml/2006/main">
  <p:tag name="AS_UNIQUEID" val="4744"/>
  <p:tag name="TABLE_ENDDRAG_ORIGIN_RECT" val="866*295"/>
  <p:tag name="TABLE_ENDDRAG_RECT" val="61*223*866*295"/>
</p:tagLst>
</file>

<file path=ppt/tags/tag874.xml><?xml version="1.0" encoding="utf-8"?>
<p:tagLst xmlns:p="http://schemas.openxmlformats.org/presentationml/2006/main">
  <p:tag name="AS_UNIQUEID" val="4745"/>
</p:tagLst>
</file>

<file path=ppt/tags/tag875.xml><?xml version="1.0" encoding="utf-8"?>
<p:tagLst xmlns:p="http://schemas.openxmlformats.org/presentationml/2006/main">
  <p:tag name="AS_UNIQUEID" val="4746"/>
</p:tagLst>
</file>

<file path=ppt/tags/tag876.xml><?xml version="1.0" encoding="utf-8"?>
<p:tagLst xmlns:p="http://schemas.openxmlformats.org/presentationml/2006/main">
  <p:tag name="AS_UNIQUEID" val="4747"/>
</p:tagLst>
</file>

<file path=ppt/tags/tag877.xml><?xml version="1.0" encoding="utf-8"?>
<p:tagLst xmlns:p="http://schemas.openxmlformats.org/presentationml/2006/main">
  <p:tag name="AS_UNIQUEID" val="4748"/>
</p:tagLst>
</file>

<file path=ppt/tags/tag878.xml><?xml version="1.0" encoding="utf-8"?>
<p:tagLst xmlns:p="http://schemas.openxmlformats.org/presentationml/2006/main">
  <p:tag name="AS_UNIQUEID" val="4749"/>
</p:tagLst>
</file>

<file path=ppt/tags/tag879.xml><?xml version="1.0" encoding="utf-8"?>
<p:tagLst xmlns:p="http://schemas.openxmlformats.org/presentationml/2006/main">
  <p:tag name="AS_UNIQUEID" val="4750"/>
</p:tagLst>
</file>

<file path=ppt/tags/tag88.xml><?xml version="1.0" encoding="utf-8"?>
<p:tagLst xmlns:p="http://schemas.openxmlformats.org/presentationml/2006/main">
  <p:tag name="AS_UNIQUEID" val="4432"/>
</p:tagLst>
</file>

<file path=ppt/tags/tag880.xml><?xml version="1.0" encoding="utf-8"?>
<p:tagLst xmlns:p="http://schemas.openxmlformats.org/presentationml/2006/main">
  <p:tag name="AS_UNIQUEID" val="4751"/>
</p:tagLst>
</file>

<file path=ppt/tags/tag881.xml><?xml version="1.0" encoding="utf-8"?>
<p:tagLst xmlns:p="http://schemas.openxmlformats.org/presentationml/2006/main">
  <p:tag name="AS_UNIQUEID" val="4752"/>
</p:tagLst>
</file>

<file path=ppt/tags/tag882.xml><?xml version="1.0" encoding="utf-8"?>
<p:tagLst xmlns:p="http://schemas.openxmlformats.org/presentationml/2006/main">
  <p:tag name="AS_UNIQUEID" val="4753"/>
</p:tagLst>
</file>

<file path=ppt/tags/tag883.xml><?xml version="1.0" encoding="utf-8"?>
<p:tagLst xmlns:p="http://schemas.openxmlformats.org/presentationml/2006/main">
  <p:tag name="AS_UNIQUEID" val="4754"/>
</p:tagLst>
</file>

<file path=ppt/tags/tag884.xml><?xml version="1.0" encoding="utf-8"?>
<p:tagLst xmlns:p="http://schemas.openxmlformats.org/presentationml/2006/main">
  <p:tag name="AS_UNIQUEID" val="4755"/>
</p:tagLst>
</file>

<file path=ppt/tags/tag885.xml><?xml version="1.0" encoding="utf-8"?>
<p:tagLst xmlns:p="http://schemas.openxmlformats.org/presentationml/2006/main">
  <p:tag name="AS_UNIQUEID" val="4756"/>
</p:tagLst>
</file>

<file path=ppt/tags/tag886.xml><?xml version="1.0" encoding="utf-8"?>
<p:tagLst xmlns:p="http://schemas.openxmlformats.org/presentationml/2006/main">
  <p:tag name="AS_UNIQUEID" val="4757"/>
</p:tagLst>
</file>

<file path=ppt/tags/tag887.xml><?xml version="1.0" encoding="utf-8"?>
<p:tagLst xmlns:p="http://schemas.openxmlformats.org/presentationml/2006/main">
  <p:tag name="AS_UNIQUEID" val="4758"/>
</p:tagLst>
</file>

<file path=ppt/tags/tag888.xml><?xml version="1.0" encoding="utf-8"?>
<p:tagLst xmlns:p="http://schemas.openxmlformats.org/presentationml/2006/main">
  <p:tag name="AS_UNIQUEID" val="4759"/>
</p:tagLst>
</file>

<file path=ppt/tags/tag889.xml><?xml version="1.0" encoding="utf-8"?>
<p:tagLst xmlns:p="http://schemas.openxmlformats.org/presentationml/2006/main">
  <p:tag name="AS_UNIQUEID" val="4760"/>
</p:tagLst>
</file>

<file path=ppt/tags/tag89.xml><?xml version="1.0" encoding="utf-8"?>
<p:tagLst xmlns:p="http://schemas.openxmlformats.org/presentationml/2006/main">
  <p:tag name="AS_UNIQUEID" val="4433"/>
</p:tagLst>
</file>

<file path=ppt/tags/tag890.xml><?xml version="1.0" encoding="utf-8"?>
<p:tagLst xmlns:p="http://schemas.openxmlformats.org/presentationml/2006/main">
  <p:tag name="AS_UNIQUEID" val="4761"/>
</p:tagLst>
</file>

<file path=ppt/tags/tag891.xml><?xml version="1.0" encoding="utf-8"?>
<p:tagLst xmlns:p="http://schemas.openxmlformats.org/presentationml/2006/main">
  <p:tag name="AS_UNIQUEID" val="4762"/>
</p:tagLst>
</file>

<file path=ppt/tags/tag892.xml><?xml version="1.0" encoding="utf-8"?>
<p:tagLst xmlns:p="http://schemas.openxmlformats.org/presentationml/2006/main">
  <p:tag name="AS_UNIQUEID" val="4763"/>
</p:tagLst>
</file>

<file path=ppt/tags/tag893.xml><?xml version="1.0" encoding="utf-8"?>
<p:tagLst xmlns:p="http://schemas.openxmlformats.org/presentationml/2006/main">
  <p:tag name="AS_UNIQUEID" val="4765"/>
</p:tagLst>
</file>

<file path=ppt/tags/tag894.xml><?xml version="1.0" encoding="utf-8"?>
<p:tagLst xmlns:p="http://schemas.openxmlformats.org/presentationml/2006/main">
  <p:tag name="AS_UNIQUEID" val="4766"/>
</p:tagLst>
</file>

<file path=ppt/tags/tag895.xml><?xml version="1.0" encoding="utf-8"?>
<p:tagLst xmlns:p="http://schemas.openxmlformats.org/presentationml/2006/main">
  <p:tag name="AS_UNIQUEID" val="4767"/>
</p:tagLst>
</file>

<file path=ppt/tags/tag896.xml><?xml version="1.0" encoding="utf-8"?>
<p:tagLst xmlns:p="http://schemas.openxmlformats.org/presentationml/2006/main">
  <p:tag name="AS_UNIQUEID" val="4768"/>
</p:tagLst>
</file>

<file path=ppt/tags/tag897.xml><?xml version="1.0" encoding="utf-8"?>
<p:tagLst xmlns:p="http://schemas.openxmlformats.org/presentationml/2006/main">
  <p:tag name="AS_UNIQUEID" val="4769"/>
</p:tagLst>
</file>

<file path=ppt/tags/tag898.xml><?xml version="1.0" encoding="utf-8"?>
<p:tagLst xmlns:p="http://schemas.openxmlformats.org/presentationml/2006/main">
  <p:tag name="AS_UNIQUEID" val="4770"/>
</p:tagLst>
</file>

<file path=ppt/tags/tag899.xml><?xml version="1.0" encoding="utf-8"?>
<p:tagLst xmlns:p="http://schemas.openxmlformats.org/presentationml/2006/main">
  <p:tag name="AS_UNIQUEID" val="4771"/>
</p:tagLst>
</file>

<file path=ppt/tags/tag9.xml><?xml version="1.0" encoding="utf-8"?>
<p:tagLst xmlns:p="http://schemas.openxmlformats.org/presentationml/2006/main">
  <p:tag name="AS_UNIQUEID" val="4349"/>
</p:tagLst>
</file>

<file path=ppt/tags/tag90.xml><?xml version="1.0" encoding="utf-8"?>
<p:tagLst xmlns:p="http://schemas.openxmlformats.org/presentationml/2006/main">
  <p:tag name="AS_UNIQUEID" val="4434"/>
</p:tagLst>
</file>

<file path=ppt/tags/tag900.xml><?xml version="1.0" encoding="utf-8"?>
<p:tagLst xmlns:p="http://schemas.openxmlformats.org/presentationml/2006/main">
  <p:tag name="AS_UNIQUEID" val="4772"/>
</p:tagLst>
</file>

<file path=ppt/tags/tag901.xml><?xml version="1.0" encoding="utf-8"?>
<p:tagLst xmlns:p="http://schemas.openxmlformats.org/presentationml/2006/main">
  <p:tag name="AS_UNIQUEID" val="4773"/>
</p:tagLst>
</file>

<file path=ppt/tags/tag902.xml><?xml version="1.0" encoding="utf-8"?>
<p:tagLst xmlns:p="http://schemas.openxmlformats.org/presentationml/2006/main">
  <p:tag name="AS_UNIQUEID" val="4775"/>
</p:tagLst>
</file>

<file path=ppt/tags/tag903.xml><?xml version="1.0" encoding="utf-8"?>
<p:tagLst xmlns:p="http://schemas.openxmlformats.org/presentationml/2006/main">
  <p:tag name="AS_UNIQUEID" val="4776"/>
  <p:tag name="KSO_WM_BEAUTIFY_FLAG" val=""/>
</p:tagLst>
</file>

<file path=ppt/tags/tag904.xml><?xml version="1.0" encoding="utf-8"?>
<p:tagLst xmlns:p="http://schemas.openxmlformats.org/presentationml/2006/main">
  <p:tag name="AS_UNIQUEID" val="4777"/>
</p:tagLst>
</file>

<file path=ppt/tags/tag905.xml><?xml version="1.0" encoding="utf-8"?>
<p:tagLst xmlns:p="http://schemas.openxmlformats.org/presentationml/2006/main">
  <p:tag name="AS_UNIQUEID" val="4778"/>
</p:tagLst>
</file>

<file path=ppt/tags/tag906.xml><?xml version="1.0" encoding="utf-8"?>
<p:tagLst xmlns:p="http://schemas.openxmlformats.org/presentationml/2006/main">
  <p:tag name="AS_UNIQUEID" val="4779"/>
  <p:tag name="KSO_WM_BEAUTIFY_FLAG" val=""/>
</p:tagLst>
</file>

<file path=ppt/tags/tag907.xml><?xml version="1.0" encoding="utf-8"?>
<p:tagLst xmlns:p="http://schemas.openxmlformats.org/presentationml/2006/main">
  <p:tag name="AS_UNIQUEID" val="4780"/>
</p:tagLst>
</file>

<file path=ppt/tags/tag908.xml><?xml version="1.0" encoding="utf-8"?>
<p:tagLst xmlns:p="http://schemas.openxmlformats.org/presentationml/2006/main">
  <p:tag name="AS_UNIQUEID" val="4781"/>
  <p:tag name="KSO_WM_BEAUTIFY_FLAG" val=""/>
</p:tagLst>
</file>

<file path=ppt/tags/tag909.xml><?xml version="1.0" encoding="utf-8"?>
<p:tagLst xmlns:p="http://schemas.openxmlformats.org/presentationml/2006/main">
  <p:tag name="AS_UNIQUEID" val="4782"/>
</p:tagLst>
</file>

<file path=ppt/tags/tag91.xml><?xml version="1.0" encoding="utf-8"?>
<p:tagLst xmlns:p="http://schemas.openxmlformats.org/presentationml/2006/main">
  <p:tag name="AS_UNIQUEID" val="4435"/>
</p:tagLst>
</file>

<file path=ppt/tags/tag910.xml><?xml version="1.0" encoding="utf-8"?>
<p:tagLst xmlns:p="http://schemas.openxmlformats.org/presentationml/2006/main">
  <p:tag name="AS_UNIQUEID" val="4783"/>
</p:tagLst>
</file>

<file path=ppt/tags/tag911.xml><?xml version="1.0" encoding="utf-8"?>
<p:tagLst xmlns:p="http://schemas.openxmlformats.org/presentationml/2006/main">
  <p:tag name="AS_UNIQUEID" val="4784"/>
</p:tagLst>
</file>

<file path=ppt/tags/tag912.xml><?xml version="1.0" encoding="utf-8"?>
<p:tagLst xmlns:p="http://schemas.openxmlformats.org/presentationml/2006/main">
  <p:tag name="AS_UNIQUEID" val="4785"/>
</p:tagLst>
</file>

<file path=ppt/tags/tag913.xml><?xml version="1.0" encoding="utf-8"?>
<p:tagLst xmlns:p="http://schemas.openxmlformats.org/presentationml/2006/main">
  <p:tag name="AS_UNIQUEID" val="4786"/>
</p:tagLst>
</file>

<file path=ppt/tags/tag914.xml><?xml version="1.0" encoding="utf-8"?>
<p:tagLst xmlns:p="http://schemas.openxmlformats.org/presentationml/2006/main">
  <p:tag name="AS_UNIQUEID" val="4787"/>
  <p:tag name="KSO_WM_BEAUTIFY_FLAG" val=""/>
</p:tagLst>
</file>

<file path=ppt/tags/tag915.xml><?xml version="1.0" encoding="utf-8"?>
<p:tagLst xmlns:p="http://schemas.openxmlformats.org/presentationml/2006/main">
  <p:tag name="AS_UNIQUEID" val="4788"/>
  <p:tag name="KSO_WM_BEAUTIFY_FLAG" val=""/>
</p:tagLst>
</file>

<file path=ppt/tags/tag916.xml><?xml version="1.0" encoding="utf-8"?>
<p:tagLst xmlns:p="http://schemas.openxmlformats.org/presentationml/2006/main">
  <p:tag name="AS_UNIQUEID" val="4789"/>
  <p:tag name="KSO_WM_BEAUTIFY_FLAG" val=""/>
</p:tagLst>
</file>

<file path=ppt/tags/tag917.xml><?xml version="1.0" encoding="utf-8"?>
<p:tagLst xmlns:p="http://schemas.openxmlformats.org/presentationml/2006/main">
  <p:tag name="AS_UNIQUEID" val="4790"/>
  <p:tag name="KSO_WM_BEAUTIFY_FLAG" val=""/>
</p:tagLst>
</file>

<file path=ppt/tags/tag918.xml><?xml version="1.0" encoding="utf-8"?>
<p:tagLst xmlns:p="http://schemas.openxmlformats.org/presentationml/2006/main">
  <p:tag name="AS_UNIQUEID" val="4792"/>
</p:tagLst>
</file>

<file path=ppt/tags/tag919.xml><?xml version="1.0" encoding="utf-8"?>
<p:tagLst xmlns:p="http://schemas.openxmlformats.org/presentationml/2006/main">
  <p:tag name="AS_UNIQUEID" val="4793"/>
</p:tagLst>
</file>

<file path=ppt/tags/tag92.xml><?xml version="1.0" encoding="utf-8"?>
<p:tagLst xmlns:p="http://schemas.openxmlformats.org/presentationml/2006/main">
  <p:tag name="AS_UNIQUEID" val="4436"/>
</p:tagLst>
</file>

<file path=ppt/tags/tag920.xml><?xml version="1.0" encoding="utf-8"?>
<p:tagLst xmlns:p="http://schemas.openxmlformats.org/presentationml/2006/main">
  <p:tag name="AS_UNIQUEID" val="4794"/>
</p:tagLst>
</file>

<file path=ppt/tags/tag921.xml><?xml version="1.0" encoding="utf-8"?>
<p:tagLst xmlns:p="http://schemas.openxmlformats.org/presentationml/2006/main">
  <p:tag name="AS_UNIQUEID" val="4795"/>
</p:tagLst>
</file>

<file path=ppt/tags/tag922.xml><?xml version="1.0" encoding="utf-8"?>
<p:tagLst xmlns:p="http://schemas.openxmlformats.org/presentationml/2006/main">
  <p:tag name="AS_UNIQUEID" val="4796"/>
</p:tagLst>
</file>

<file path=ppt/tags/tag923.xml><?xml version="1.0" encoding="utf-8"?>
<p:tagLst xmlns:p="http://schemas.openxmlformats.org/presentationml/2006/main">
  <p:tag name="AS_UNIQUEID" val="4797"/>
</p:tagLst>
</file>

<file path=ppt/tags/tag924.xml><?xml version="1.0" encoding="utf-8"?>
<p:tagLst xmlns:p="http://schemas.openxmlformats.org/presentationml/2006/main">
  <p:tag name="AS_UNIQUEID" val="4798"/>
</p:tagLst>
</file>

<file path=ppt/tags/tag925.xml><?xml version="1.0" encoding="utf-8"?>
<p:tagLst xmlns:p="http://schemas.openxmlformats.org/presentationml/2006/main">
  <p:tag name="AS_UNIQUEID" val="4799"/>
</p:tagLst>
</file>

<file path=ppt/tags/tag926.xml><?xml version="1.0" encoding="utf-8"?>
<p:tagLst xmlns:p="http://schemas.openxmlformats.org/presentationml/2006/main">
  <p:tag name="AS_UNIQUEID" val="4800"/>
</p:tagLst>
</file>

<file path=ppt/tags/tag927.xml><?xml version="1.0" encoding="utf-8"?>
<p:tagLst xmlns:p="http://schemas.openxmlformats.org/presentationml/2006/main">
  <p:tag name="AS_UNIQUEID" val="4802"/>
</p:tagLst>
</file>

<file path=ppt/tags/tag928.xml><?xml version="1.0" encoding="utf-8"?>
<p:tagLst xmlns:p="http://schemas.openxmlformats.org/presentationml/2006/main">
  <p:tag name="AS_UNIQUEID" val="4803"/>
</p:tagLst>
</file>

<file path=ppt/tags/tag929.xml><?xml version="1.0" encoding="utf-8"?>
<p:tagLst xmlns:p="http://schemas.openxmlformats.org/presentationml/2006/main">
  <p:tag name="AS_UNIQUEID" val="4804"/>
</p:tagLst>
</file>

<file path=ppt/tags/tag93.xml><?xml version="1.0" encoding="utf-8"?>
<p:tagLst xmlns:p="http://schemas.openxmlformats.org/presentationml/2006/main">
  <p:tag name="AS_UNIQUEID" val="4437"/>
</p:tagLst>
</file>

<file path=ppt/tags/tag930.xml><?xml version="1.0" encoding="utf-8"?>
<p:tagLst xmlns:p="http://schemas.openxmlformats.org/presentationml/2006/main">
  <p:tag name="AS_UNIQUEID" val="4805"/>
</p:tagLst>
</file>

<file path=ppt/tags/tag931.xml><?xml version="1.0" encoding="utf-8"?>
<p:tagLst xmlns:p="http://schemas.openxmlformats.org/presentationml/2006/main">
  <p:tag name="AS_UNIQUEID" val="4806"/>
</p:tagLst>
</file>

<file path=ppt/tags/tag932.xml><?xml version="1.0" encoding="utf-8"?>
<p:tagLst xmlns:p="http://schemas.openxmlformats.org/presentationml/2006/main">
  <p:tag name="AS_UNIQUEID" val="4807"/>
</p:tagLst>
</file>

<file path=ppt/tags/tag933.xml><?xml version="1.0" encoding="utf-8"?>
<p:tagLst xmlns:p="http://schemas.openxmlformats.org/presentationml/2006/main">
  <p:tag name="AS_UNIQUEID" val="4469"/>
</p:tagLst>
</file>

<file path=ppt/tags/tag934.xml><?xml version="1.0" encoding="utf-8"?>
<p:tagLst xmlns:p="http://schemas.openxmlformats.org/presentationml/2006/main">
  <p:tag name="AS_UNIQUEID" val="4470"/>
</p:tagLst>
</file>

<file path=ppt/tags/tag935.xml><?xml version="1.0" encoding="utf-8"?>
<p:tagLst xmlns:p="http://schemas.openxmlformats.org/presentationml/2006/main">
  <p:tag name="AS_UNIQUEID" val="4471"/>
</p:tagLst>
</file>

<file path=ppt/tags/tag936.xml><?xml version="1.0" encoding="utf-8"?>
<p:tagLst xmlns:p="http://schemas.openxmlformats.org/presentationml/2006/main">
  <p:tag name="AS_UNIQUEID" val="4472"/>
</p:tagLst>
</file>

<file path=ppt/tags/tag937.xml><?xml version="1.0" encoding="utf-8"?>
<p:tagLst xmlns:p="http://schemas.openxmlformats.org/presentationml/2006/main">
  <p:tag name="AS_UNIQUEID" val="4473"/>
</p:tagLst>
</file>

<file path=ppt/tags/tag938.xml><?xml version="1.0" encoding="utf-8"?>
<p:tagLst xmlns:p="http://schemas.openxmlformats.org/presentationml/2006/main">
  <p:tag name="AS_UNIQUEID" val="4474"/>
</p:tagLst>
</file>

<file path=ppt/tags/tag939.xml><?xml version="1.0" encoding="utf-8"?>
<p:tagLst xmlns:p="http://schemas.openxmlformats.org/presentationml/2006/main">
  <p:tag name="AS_OS" val="Unix 3.10 unknown"/>
  <p:tag name="AS_RELEASE_DATE" val="2023.03.31"/>
  <p:tag name="AS_TITLE" val="Aspose.Slides for Java"/>
  <p:tag name="AS_VERSION" val="23.3"/>
  <p:tag name="COMMONDATA" val="eyJoZGlkIjoiMjQ2MDk3ZGExMTMzZDgwZTViYzZiYjc0ZGQ4NWQ3MzcifQ=="/>
  <p:tag name="commondata" val="eyJoZGlkIjoiNDFmNWQ0OTJkNzZlZjFjNWU1YjM2MzAwOWRmNWQ1MWYifQ=="/>
</p:tagLst>
</file>

<file path=ppt/tags/tag94.xml><?xml version="1.0" encoding="utf-8"?>
<p:tagLst xmlns:p="http://schemas.openxmlformats.org/presentationml/2006/main">
  <p:tag name="AS_UNIQUEID" val="4438"/>
</p:tagLst>
</file>

<file path=ppt/tags/tag95.xml><?xml version="1.0" encoding="utf-8"?>
<p:tagLst xmlns:p="http://schemas.openxmlformats.org/presentationml/2006/main">
  <p:tag name="AS_UNIQUEID" val="4439"/>
</p:tagLst>
</file>

<file path=ppt/tags/tag96.xml><?xml version="1.0" encoding="utf-8"?>
<p:tagLst xmlns:p="http://schemas.openxmlformats.org/presentationml/2006/main">
  <p:tag name="AS_UNIQUEID" val="4440"/>
</p:tagLst>
</file>

<file path=ppt/tags/tag97.xml><?xml version="1.0" encoding="utf-8"?>
<p:tagLst xmlns:p="http://schemas.openxmlformats.org/presentationml/2006/main">
  <p:tag name="AS_UNIQUEID" val="4441"/>
</p:tagLst>
</file>

<file path=ppt/tags/tag98.xml><?xml version="1.0" encoding="utf-8"?>
<p:tagLst xmlns:p="http://schemas.openxmlformats.org/presentationml/2006/main">
  <p:tag name="AS_UNIQUEID" val="4442"/>
</p:tagLst>
</file>

<file path=ppt/tags/tag99.xml><?xml version="1.0" encoding="utf-8"?>
<p:tagLst xmlns:p="http://schemas.openxmlformats.org/presentationml/2006/main">
  <p:tag name="AS_UNIQUEID" val="4443"/>
</p:tagLst>
</file>

<file path=ppt/theme/theme1.xml><?xml version="1.0" encoding="utf-8"?>
<a:theme xmlns:a="http://schemas.openxmlformats.org/drawingml/2006/main" name="Office 主题​​">
  <a:themeElements>
    <a:clrScheme name="学校配色（主色紫蓝、辅色性冷淡橙、灰）">
      <a:dk1>
        <a:sysClr val="windowText" lastClr="000000"/>
      </a:dk1>
      <a:lt1>
        <a:sysClr val="window" lastClr="FFFFFF"/>
      </a:lt1>
      <a:dk2>
        <a:srgbClr val="75207D"/>
      </a:dk2>
      <a:lt2>
        <a:srgbClr val="1BA4FF"/>
      </a:lt2>
      <a:accent1>
        <a:srgbClr val="2AA66C"/>
      </a:accent1>
      <a:accent2>
        <a:srgbClr val="EF934A"/>
      </a:accent2>
      <a:accent3>
        <a:srgbClr val="C9BC9C"/>
      </a:accent3>
      <a:accent4>
        <a:srgbClr val="015DE0"/>
      </a:accent4>
      <a:accent5>
        <a:srgbClr val="954F72"/>
      </a:accent5>
      <a:accent6>
        <a:srgbClr val="70AD47"/>
      </a:accent6>
      <a:hlink>
        <a:srgbClr val="0563C1"/>
      </a:hlink>
      <a:folHlink>
        <a:srgbClr val="954F72"/>
      </a:folHlink>
    </a:clrScheme>
    <a:fontScheme name="全微软雅黑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等线 Light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等线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5127</Words>
  <Application>WPS 演示</Application>
  <PresentationFormat>宽屏</PresentationFormat>
  <Paragraphs>1085</Paragraphs>
  <Slides>43</Slides>
  <Notes>4</Notes>
  <HiddenSlides>1</HiddenSlides>
  <MMClips>4</MMClips>
  <ScaleCrop>false</ScaleCrop>
  <HeadingPairs>
    <vt:vector size="8" baseType="variant">
      <vt:variant>
        <vt:lpstr>已用的字体</vt:lpstr>
      </vt:variant>
      <vt:variant>
        <vt:i4>28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28</vt:i4>
      </vt:variant>
      <vt:variant>
        <vt:lpstr>幻灯片标题</vt:lpstr>
      </vt:variant>
      <vt:variant>
        <vt:i4>43</vt:i4>
      </vt:variant>
    </vt:vector>
  </HeadingPairs>
  <TitlesOfParts>
    <vt:vector size="100" baseType="lpstr">
      <vt:lpstr>Arial</vt:lpstr>
      <vt:lpstr>宋体</vt:lpstr>
      <vt:lpstr>Wingdings</vt:lpstr>
      <vt:lpstr>Calibri</vt:lpstr>
      <vt:lpstr>MS PGothic</vt:lpstr>
      <vt:lpstr>Heiti SC Light</vt:lpstr>
      <vt:lpstr>黑体</vt:lpstr>
      <vt:lpstr>微软雅黑</vt:lpstr>
      <vt:lpstr>DIN-RegularItalicAlt</vt:lpstr>
      <vt:lpstr>汉仪旗黑X1-35W</vt:lpstr>
      <vt:lpstr>Times New Roman</vt:lpstr>
      <vt:lpstr>阿里巴巴普惠体 M</vt:lpstr>
      <vt:lpstr>宋体-简</vt:lpstr>
      <vt:lpstr>Segoe Print</vt:lpstr>
      <vt:lpstr>Arial Unicode MS</vt:lpstr>
      <vt:lpstr>等线</vt:lpstr>
      <vt:lpstr>Arial</vt:lpstr>
      <vt:lpstr>Garamond</vt:lpstr>
      <vt:lpstr>Verdana</vt:lpstr>
      <vt:lpstr>方正中等线简体</vt:lpstr>
      <vt:lpstr>Courier New</vt:lpstr>
      <vt:lpstr>华文细黑</vt:lpstr>
      <vt:lpstr>DOUYU Font</vt:lpstr>
      <vt:lpstr>楷体_GB2312</vt:lpstr>
      <vt:lpstr>Franklin Gothic Book</vt:lpstr>
      <vt:lpstr>华文楷体</vt:lpstr>
      <vt:lpstr>Times New Roman</vt:lpstr>
      <vt:lpstr>新宋体</vt:lpstr>
      <vt:lpstr>Office 主题​​</vt:lpstr>
      <vt:lpstr>ExeApp.Eleconment.1</vt:lpstr>
      <vt:lpstr>Flash.Movie</vt:lpstr>
      <vt:lpstr>Flash.Movie</vt:lpstr>
      <vt:lpstr>Flash.Movie</vt:lpstr>
      <vt:lpstr>Flash.Movie</vt:lpstr>
      <vt:lpstr>Flash.Movie</vt:lpstr>
      <vt:lpstr>Flash.Movie</vt:lpstr>
      <vt:lpstr>Flash.Movie</vt:lpstr>
      <vt:lpstr>Flash.Movie</vt:lpstr>
      <vt:lpstr>Flash.Movie</vt:lpstr>
      <vt:lpstr>Flash.Movie</vt:lpstr>
      <vt:lpstr>ChemDraw.Document.6.0</vt:lpstr>
      <vt:lpstr>Flash.Movie</vt:lpstr>
      <vt:lpstr>Flash.Movie</vt:lpstr>
      <vt:lpstr>Flash.Movie</vt:lpstr>
      <vt:lpstr>Flash.Movie</vt:lpstr>
      <vt:lpstr>Flash.Movie</vt:lpstr>
      <vt:lpstr>Flash.Movie</vt:lpstr>
      <vt:lpstr>Flash.Movie</vt:lpstr>
      <vt:lpstr>Flash.Movie</vt:lpstr>
      <vt:lpstr>Flash.Movie</vt:lpstr>
      <vt:lpstr>Equation.DSMT4</vt:lpstr>
      <vt:lpstr>Paint.Picture</vt:lpstr>
      <vt:lpstr>Paint.Picture</vt:lpstr>
      <vt:lpstr>ExeApp.Eleconment.1</vt:lpstr>
      <vt:lpstr>ChemDraw.Document.6.0</vt:lpstr>
      <vt:lpstr>ChemDraw.Document.6.0</vt:lpstr>
      <vt:lpstr>ISISServer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【类比迁移】对比苯和甲苯的结构，回顾苯的化学性质，预测   甲苯有什么化学性质。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MoMo None</dc:creator>
  <cp:lastModifiedBy>星空的梦</cp:lastModifiedBy>
  <cp:revision>3757</cp:revision>
  <dcterms:created xsi:type="dcterms:W3CDTF">2021-03-19T07:02:00Z</dcterms:created>
  <dcterms:modified xsi:type="dcterms:W3CDTF">2024-04-06T07:06:04Z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D6A1C387467A4FB0AC29F630862C40EF_12</vt:lpwstr>
  </property>
  <property fmtid="{D5CDD505-2E9C-101B-9397-08002B2CF9AE}" pid="3" name="KSOProductBuildVer">
    <vt:lpwstr>2052-12.1.0.16417</vt:lpwstr>
  </property>
</Properties>
</file>